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9" r:id="rId1"/>
  </p:sldMasterIdLst>
  <p:sldIdLst>
    <p:sldId id="256" r:id="rId2"/>
    <p:sldId id="258" r:id="rId3"/>
    <p:sldId id="259" r:id="rId4"/>
    <p:sldId id="260" r:id="rId5"/>
    <p:sldId id="261" r:id="rId6"/>
    <p:sldId id="271" r:id="rId7"/>
    <p:sldId id="272" r:id="rId8"/>
    <p:sldId id="281" r:id="rId9"/>
    <p:sldId id="262" r:id="rId10"/>
    <p:sldId id="274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83" r:id="rId20"/>
    <p:sldId id="273" r:id="rId21"/>
    <p:sldId id="275" r:id="rId22"/>
    <p:sldId id="282" r:id="rId23"/>
    <p:sldId id="276" r:id="rId24"/>
    <p:sldId id="277" r:id="rId25"/>
    <p:sldId id="278" r:id="rId26"/>
    <p:sldId id="279" r:id="rId27"/>
    <p:sldId id="280" r:id="rId28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5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lona Atol" userId="98ca6f753474aab2" providerId="LiveId" clId="{6451DD8E-4D51-4AB1-BAF1-B519D67B74C7}"/>
    <pc:docChg chg="custSel delSld modSld">
      <pc:chgData name="Ylona Atol" userId="98ca6f753474aab2" providerId="LiveId" clId="{6451DD8E-4D51-4AB1-BAF1-B519D67B74C7}" dt="2022-06-20T10:45:16.137" v="87" actId="478"/>
      <pc:docMkLst>
        <pc:docMk/>
      </pc:docMkLst>
      <pc:sldChg chg="modSp mod">
        <pc:chgData name="Ylona Atol" userId="98ca6f753474aab2" providerId="LiveId" clId="{6451DD8E-4D51-4AB1-BAF1-B519D67B74C7}" dt="2022-06-20T10:42:40.300" v="4" actId="20577"/>
        <pc:sldMkLst>
          <pc:docMk/>
          <pc:sldMk cId="1968822054" sldId="256"/>
        </pc:sldMkLst>
        <pc:spChg chg="mod">
          <ac:chgData name="Ylona Atol" userId="98ca6f753474aab2" providerId="LiveId" clId="{6451DD8E-4D51-4AB1-BAF1-B519D67B74C7}" dt="2022-06-20T10:42:40.300" v="4" actId="20577"/>
          <ac:spMkLst>
            <pc:docMk/>
            <pc:sldMk cId="1968822054" sldId="256"/>
            <ac:spMk id="3" creationId="{0B6E02BC-7402-3A85-4750-DF4852D5ECAD}"/>
          </ac:spMkLst>
        </pc:spChg>
      </pc:sldChg>
      <pc:sldChg chg="del">
        <pc:chgData name="Ylona Atol" userId="98ca6f753474aab2" providerId="LiveId" clId="{6451DD8E-4D51-4AB1-BAF1-B519D67B74C7}" dt="2022-06-20T10:42:16.737" v="0" actId="47"/>
        <pc:sldMkLst>
          <pc:docMk/>
          <pc:sldMk cId="3846376053" sldId="257"/>
        </pc:sldMkLst>
      </pc:sldChg>
      <pc:sldChg chg="delSp modSp mod">
        <pc:chgData name="Ylona Atol" userId="98ca6f753474aab2" providerId="LiveId" clId="{6451DD8E-4D51-4AB1-BAF1-B519D67B74C7}" dt="2022-06-20T10:43:35.689" v="64" actId="478"/>
        <pc:sldMkLst>
          <pc:docMk/>
          <pc:sldMk cId="813259703" sldId="258"/>
        </pc:sldMkLst>
        <pc:spChg chg="mod">
          <ac:chgData name="Ylona Atol" userId="98ca6f753474aab2" providerId="LiveId" clId="{6451DD8E-4D51-4AB1-BAF1-B519D67B74C7}" dt="2022-06-20T10:43:02.914" v="22" actId="14100"/>
          <ac:spMkLst>
            <pc:docMk/>
            <pc:sldMk cId="813259703" sldId="258"/>
            <ac:spMk id="2" creationId="{2F005165-F7B2-97D8-8753-92B4D0346368}"/>
          </ac:spMkLst>
        </pc:spChg>
        <pc:spChg chg="del">
          <ac:chgData name="Ylona Atol" userId="98ca6f753474aab2" providerId="LiveId" clId="{6451DD8E-4D51-4AB1-BAF1-B519D67B74C7}" dt="2022-06-20T10:43:35.689" v="64" actId="478"/>
          <ac:spMkLst>
            <pc:docMk/>
            <pc:sldMk cId="813259703" sldId="258"/>
            <ac:spMk id="241" creationId="{AD52E015-21BB-A28C-CC94-8EFF9BBB9E75}"/>
          </ac:spMkLst>
        </pc:spChg>
      </pc:sldChg>
      <pc:sldChg chg="delSp modSp mod">
        <pc:chgData name="Ylona Atol" userId="98ca6f753474aab2" providerId="LiveId" clId="{6451DD8E-4D51-4AB1-BAF1-B519D67B74C7}" dt="2022-06-20T10:43:38.875" v="65" actId="478"/>
        <pc:sldMkLst>
          <pc:docMk/>
          <pc:sldMk cId="2805986619" sldId="259"/>
        </pc:sldMkLst>
        <pc:spChg chg="mod">
          <ac:chgData name="Ylona Atol" userId="98ca6f753474aab2" providerId="LiveId" clId="{6451DD8E-4D51-4AB1-BAF1-B519D67B74C7}" dt="2022-06-20T10:43:26.615" v="63" actId="20577"/>
          <ac:spMkLst>
            <pc:docMk/>
            <pc:sldMk cId="2805986619" sldId="259"/>
            <ac:spMk id="3" creationId="{D03B01B3-B788-F3F6-1FA9-2C8B2A7A8323}"/>
          </ac:spMkLst>
        </pc:spChg>
        <pc:spChg chg="del">
          <ac:chgData name="Ylona Atol" userId="98ca6f753474aab2" providerId="LiveId" clId="{6451DD8E-4D51-4AB1-BAF1-B519D67B74C7}" dt="2022-06-20T10:43:38.875" v="65" actId="478"/>
          <ac:spMkLst>
            <pc:docMk/>
            <pc:sldMk cId="2805986619" sldId="259"/>
            <ac:spMk id="4" creationId="{3892CB39-A26A-4DE5-BE0E-CD8CA4739251}"/>
          </ac:spMkLst>
        </pc:spChg>
      </pc:sldChg>
      <pc:sldChg chg="delSp mod">
        <pc:chgData name="Ylona Atol" userId="98ca6f753474aab2" providerId="LiveId" clId="{6451DD8E-4D51-4AB1-BAF1-B519D67B74C7}" dt="2022-06-20T10:43:45.195" v="66" actId="478"/>
        <pc:sldMkLst>
          <pc:docMk/>
          <pc:sldMk cId="3407581761" sldId="260"/>
        </pc:sldMkLst>
        <pc:spChg chg="del">
          <ac:chgData name="Ylona Atol" userId="98ca6f753474aab2" providerId="LiveId" clId="{6451DD8E-4D51-4AB1-BAF1-B519D67B74C7}" dt="2022-06-20T10:43:45.195" v="66" actId="478"/>
          <ac:spMkLst>
            <pc:docMk/>
            <pc:sldMk cId="3407581761" sldId="260"/>
            <ac:spMk id="16" creationId="{80DFDB8E-0D61-2E29-6EA2-CA9FEC3CD2F0}"/>
          </ac:spMkLst>
        </pc:spChg>
      </pc:sldChg>
      <pc:sldChg chg="delSp mod">
        <pc:chgData name="Ylona Atol" userId="98ca6f753474aab2" providerId="LiveId" clId="{6451DD8E-4D51-4AB1-BAF1-B519D67B74C7}" dt="2022-06-20T10:43:51.873" v="67" actId="478"/>
        <pc:sldMkLst>
          <pc:docMk/>
          <pc:sldMk cId="483345392" sldId="261"/>
        </pc:sldMkLst>
        <pc:spChg chg="del">
          <ac:chgData name="Ylona Atol" userId="98ca6f753474aab2" providerId="LiveId" clId="{6451DD8E-4D51-4AB1-BAF1-B519D67B74C7}" dt="2022-06-20T10:43:51.873" v="67" actId="478"/>
          <ac:spMkLst>
            <pc:docMk/>
            <pc:sldMk cId="483345392" sldId="261"/>
            <ac:spMk id="4" creationId="{8FC1A379-5ED0-0E1B-FDF6-F177AEC22AAA}"/>
          </ac:spMkLst>
        </pc:spChg>
      </pc:sldChg>
      <pc:sldChg chg="delSp mod">
        <pc:chgData name="Ylona Atol" userId="98ca6f753474aab2" providerId="LiveId" clId="{6451DD8E-4D51-4AB1-BAF1-B519D67B74C7}" dt="2022-06-20T10:44:07.366" v="70" actId="478"/>
        <pc:sldMkLst>
          <pc:docMk/>
          <pc:sldMk cId="1056277217" sldId="262"/>
        </pc:sldMkLst>
        <pc:spChg chg="del">
          <ac:chgData name="Ylona Atol" userId="98ca6f753474aab2" providerId="LiveId" clId="{6451DD8E-4D51-4AB1-BAF1-B519D67B74C7}" dt="2022-06-20T10:44:07.366" v="70" actId="478"/>
          <ac:spMkLst>
            <pc:docMk/>
            <pc:sldMk cId="1056277217" sldId="262"/>
            <ac:spMk id="13" creationId="{B1E2593D-BEC5-9969-885B-1EFD2F1C37CC}"/>
          </ac:spMkLst>
        </pc:spChg>
      </pc:sldChg>
      <pc:sldChg chg="delSp mod">
        <pc:chgData name="Ylona Atol" userId="98ca6f753474aab2" providerId="LiveId" clId="{6451DD8E-4D51-4AB1-BAF1-B519D67B74C7}" dt="2022-06-20T10:44:17.011" v="72" actId="478"/>
        <pc:sldMkLst>
          <pc:docMk/>
          <pc:sldMk cId="3007778526" sldId="263"/>
        </pc:sldMkLst>
        <pc:spChg chg="del">
          <ac:chgData name="Ylona Atol" userId="98ca6f753474aab2" providerId="LiveId" clId="{6451DD8E-4D51-4AB1-BAF1-B519D67B74C7}" dt="2022-06-20T10:44:17.011" v="72" actId="478"/>
          <ac:spMkLst>
            <pc:docMk/>
            <pc:sldMk cId="3007778526" sldId="263"/>
            <ac:spMk id="8" creationId="{B71C05BF-889E-0033-6EFB-BC1DA554B7CC}"/>
          </ac:spMkLst>
        </pc:spChg>
      </pc:sldChg>
      <pc:sldChg chg="delSp mod">
        <pc:chgData name="Ylona Atol" userId="98ca6f753474aab2" providerId="LiveId" clId="{6451DD8E-4D51-4AB1-BAF1-B519D67B74C7}" dt="2022-06-20T10:44:20.180" v="73" actId="478"/>
        <pc:sldMkLst>
          <pc:docMk/>
          <pc:sldMk cId="116006883" sldId="264"/>
        </pc:sldMkLst>
        <pc:spChg chg="del">
          <ac:chgData name="Ylona Atol" userId="98ca6f753474aab2" providerId="LiveId" clId="{6451DD8E-4D51-4AB1-BAF1-B519D67B74C7}" dt="2022-06-20T10:44:20.180" v="73" actId="478"/>
          <ac:spMkLst>
            <pc:docMk/>
            <pc:sldMk cId="116006883" sldId="264"/>
            <ac:spMk id="2" creationId="{6D5DEA00-8916-6399-B8E1-B48B84D1C821}"/>
          </ac:spMkLst>
        </pc:spChg>
      </pc:sldChg>
      <pc:sldChg chg="delSp mod">
        <pc:chgData name="Ylona Atol" userId="98ca6f753474aab2" providerId="LiveId" clId="{6451DD8E-4D51-4AB1-BAF1-B519D67B74C7}" dt="2022-06-20T10:44:23.002" v="74" actId="478"/>
        <pc:sldMkLst>
          <pc:docMk/>
          <pc:sldMk cId="3855072286" sldId="265"/>
        </pc:sldMkLst>
        <pc:spChg chg="del">
          <ac:chgData name="Ylona Atol" userId="98ca6f753474aab2" providerId="LiveId" clId="{6451DD8E-4D51-4AB1-BAF1-B519D67B74C7}" dt="2022-06-20T10:44:23.002" v="74" actId="478"/>
          <ac:spMkLst>
            <pc:docMk/>
            <pc:sldMk cId="3855072286" sldId="265"/>
            <ac:spMk id="2" creationId="{C3FF57E4-4CF1-86E4-2198-75264B5A1E5A}"/>
          </ac:spMkLst>
        </pc:spChg>
      </pc:sldChg>
      <pc:sldChg chg="delSp mod">
        <pc:chgData name="Ylona Atol" userId="98ca6f753474aab2" providerId="LiveId" clId="{6451DD8E-4D51-4AB1-BAF1-B519D67B74C7}" dt="2022-06-20T10:44:25.736" v="75" actId="478"/>
        <pc:sldMkLst>
          <pc:docMk/>
          <pc:sldMk cId="3553544734" sldId="266"/>
        </pc:sldMkLst>
        <pc:spChg chg="del">
          <ac:chgData name="Ylona Atol" userId="98ca6f753474aab2" providerId="LiveId" clId="{6451DD8E-4D51-4AB1-BAF1-B519D67B74C7}" dt="2022-06-20T10:44:25.736" v="75" actId="478"/>
          <ac:spMkLst>
            <pc:docMk/>
            <pc:sldMk cId="3553544734" sldId="266"/>
            <ac:spMk id="2" creationId="{1C18DA7E-F9AF-CB22-3CD1-C4932BD2562D}"/>
          </ac:spMkLst>
        </pc:spChg>
      </pc:sldChg>
      <pc:sldChg chg="delSp modSp mod">
        <pc:chgData name="Ylona Atol" userId="98ca6f753474aab2" providerId="LiveId" clId="{6451DD8E-4D51-4AB1-BAF1-B519D67B74C7}" dt="2022-06-20T10:44:30.031" v="77" actId="478"/>
        <pc:sldMkLst>
          <pc:docMk/>
          <pc:sldMk cId="952625578" sldId="267"/>
        </pc:sldMkLst>
        <pc:spChg chg="del mod">
          <ac:chgData name="Ylona Atol" userId="98ca6f753474aab2" providerId="LiveId" clId="{6451DD8E-4D51-4AB1-BAF1-B519D67B74C7}" dt="2022-06-20T10:44:30.031" v="77" actId="478"/>
          <ac:spMkLst>
            <pc:docMk/>
            <pc:sldMk cId="952625578" sldId="267"/>
            <ac:spMk id="2" creationId="{3BDE9D85-1841-AC53-B607-E8EF3573575B}"/>
          </ac:spMkLst>
        </pc:spChg>
      </pc:sldChg>
      <pc:sldChg chg="delSp mod">
        <pc:chgData name="Ylona Atol" userId="98ca6f753474aab2" providerId="LiveId" clId="{6451DD8E-4D51-4AB1-BAF1-B519D67B74C7}" dt="2022-06-20T10:44:33.066" v="78" actId="478"/>
        <pc:sldMkLst>
          <pc:docMk/>
          <pc:sldMk cId="526053808" sldId="268"/>
        </pc:sldMkLst>
        <pc:spChg chg="del">
          <ac:chgData name="Ylona Atol" userId="98ca6f753474aab2" providerId="LiveId" clId="{6451DD8E-4D51-4AB1-BAF1-B519D67B74C7}" dt="2022-06-20T10:44:33.066" v="78" actId="478"/>
          <ac:spMkLst>
            <pc:docMk/>
            <pc:sldMk cId="526053808" sldId="268"/>
            <ac:spMk id="2" creationId="{4E9E495D-33E3-AE8A-5388-805076D97675}"/>
          </ac:spMkLst>
        </pc:spChg>
      </pc:sldChg>
      <pc:sldChg chg="delSp mod">
        <pc:chgData name="Ylona Atol" userId="98ca6f753474aab2" providerId="LiveId" clId="{6451DD8E-4D51-4AB1-BAF1-B519D67B74C7}" dt="2022-06-20T10:44:36.839" v="79" actId="478"/>
        <pc:sldMkLst>
          <pc:docMk/>
          <pc:sldMk cId="3626737997" sldId="269"/>
        </pc:sldMkLst>
        <pc:spChg chg="del">
          <ac:chgData name="Ylona Atol" userId="98ca6f753474aab2" providerId="LiveId" clId="{6451DD8E-4D51-4AB1-BAF1-B519D67B74C7}" dt="2022-06-20T10:44:36.839" v="79" actId="478"/>
          <ac:spMkLst>
            <pc:docMk/>
            <pc:sldMk cId="3626737997" sldId="269"/>
            <ac:spMk id="2" creationId="{E55F43A5-208C-0C16-0465-43CBBCD28F80}"/>
          </ac:spMkLst>
        </pc:spChg>
      </pc:sldChg>
      <pc:sldChg chg="delSp mod">
        <pc:chgData name="Ylona Atol" userId="98ca6f753474aab2" providerId="LiveId" clId="{6451DD8E-4D51-4AB1-BAF1-B519D67B74C7}" dt="2022-06-20T10:44:39.929" v="80" actId="478"/>
        <pc:sldMkLst>
          <pc:docMk/>
          <pc:sldMk cId="4250402647" sldId="270"/>
        </pc:sldMkLst>
        <pc:spChg chg="del">
          <ac:chgData name="Ylona Atol" userId="98ca6f753474aab2" providerId="LiveId" clId="{6451DD8E-4D51-4AB1-BAF1-B519D67B74C7}" dt="2022-06-20T10:44:39.929" v="80" actId="478"/>
          <ac:spMkLst>
            <pc:docMk/>
            <pc:sldMk cId="4250402647" sldId="270"/>
            <ac:spMk id="2" creationId="{5415EEA8-CAF0-A3EB-A1D1-F793B2ED74D8}"/>
          </ac:spMkLst>
        </pc:spChg>
      </pc:sldChg>
      <pc:sldChg chg="delSp modSp mod">
        <pc:chgData name="Ylona Atol" userId="98ca6f753474aab2" providerId="LiveId" clId="{6451DD8E-4D51-4AB1-BAF1-B519D67B74C7}" dt="2022-06-20T10:42:32.173" v="3"/>
        <pc:sldMkLst>
          <pc:docMk/>
          <pc:sldMk cId="4286650333" sldId="271"/>
        </pc:sldMkLst>
        <pc:spChg chg="del mod">
          <ac:chgData name="Ylona Atol" userId="98ca6f753474aab2" providerId="LiveId" clId="{6451DD8E-4D51-4AB1-BAF1-B519D67B74C7}" dt="2022-06-20T10:42:32.173" v="3"/>
          <ac:spMkLst>
            <pc:docMk/>
            <pc:sldMk cId="4286650333" sldId="271"/>
            <ac:spMk id="8" creationId="{1DA29B7A-A325-36FC-4BC2-13B07836CBE0}"/>
          </ac:spMkLst>
        </pc:spChg>
      </pc:sldChg>
      <pc:sldChg chg="delSp mod">
        <pc:chgData name="Ylona Atol" userId="98ca6f753474aab2" providerId="LiveId" clId="{6451DD8E-4D51-4AB1-BAF1-B519D67B74C7}" dt="2022-06-20T10:43:56.854" v="68" actId="478"/>
        <pc:sldMkLst>
          <pc:docMk/>
          <pc:sldMk cId="3020657969" sldId="272"/>
        </pc:sldMkLst>
        <pc:spChg chg="del">
          <ac:chgData name="Ylona Atol" userId="98ca6f753474aab2" providerId="LiveId" clId="{6451DD8E-4D51-4AB1-BAF1-B519D67B74C7}" dt="2022-06-20T10:43:56.854" v="68" actId="478"/>
          <ac:spMkLst>
            <pc:docMk/>
            <pc:sldMk cId="3020657969" sldId="272"/>
            <ac:spMk id="8" creationId="{F6D67B13-002A-0CAA-C292-2E3B70440D21}"/>
          </ac:spMkLst>
        </pc:spChg>
      </pc:sldChg>
      <pc:sldChg chg="delSp mod">
        <pc:chgData name="Ylona Atol" userId="98ca6f753474aab2" providerId="LiveId" clId="{6451DD8E-4D51-4AB1-BAF1-B519D67B74C7}" dt="2022-06-20T10:44:44.635" v="81" actId="478"/>
        <pc:sldMkLst>
          <pc:docMk/>
          <pc:sldMk cId="1222990584" sldId="273"/>
        </pc:sldMkLst>
        <pc:spChg chg="del">
          <ac:chgData name="Ylona Atol" userId="98ca6f753474aab2" providerId="LiveId" clId="{6451DD8E-4D51-4AB1-BAF1-B519D67B74C7}" dt="2022-06-20T10:44:44.635" v="81" actId="478"/>
          <ac:spMkLst>
            <pc:docMk/>
            <pc:sldMk cId="1222990584" sldId="273"/>
            <ac:spMk id="25" creationId="{66D818B8-4B49-8B56-C5EE-D01066F0BF1F}"/>
          </ac:spMkLst>
        </pc:spChg>
      </pc:sldChg>
      <pc:sldChg chg="delSp mod">
        <pc:chgData name="Ylona Atol" userId="98ca6f753474aab2" providerId="LiveId" clId="{6451DD8E-4D51-4AB1-BAF1-B519D67B74C7}" dt="2022-06-20T10:44:11.116" v="71" actId="478"/>
        <pc:sldMkLst>
          <pc:docMk/>
          <pc:sldMk cId="246888729" sldId="274"/>
        </pc:sldMkLst>
        <pc:spChg chg="del">
          <ac:chgData name="Ylona Atol" userId="98ca6f753474aab2" providerId="LiveId" clId="{6451DD8E-4D51-4AB1-BAF1-B519D67B74C7}" dt="2022-06-20T10:44:11.116" v="71" actId="478"/>
          <ac:spMkLst>
            <pc:docMk/>
            <pc:sldMk cId="246888729" sldId="274"/>
            <ac:spMk id="5" creationId="{D5FEDEA0-E2F5-938A-2BFB-94196B43D73D}"/>
          </ac:spMkLst>
        </pc:spChg>
      </pc:sldChg>
      <pc:sldChg chg="delSp mod">
        <pc:chgData name="Ylona Atol" userId="98ca6f753474aab2" providerId="LiveId" clId="{6451DD8E-4D51-4AB1-BAF1-B519D67B74C7}" dt="2022-06-20T10:44:47.872" v="82" actId="478"/>
        <pc:sldMkLst>
          <pc:docMk/>
          <pc:sldMk cId="3874141768" sldId="275"/>
        </pc:sldMkLst>
        <pc:spChg chg="del">
          <ac:chgData name="Ylona Atol" userId="98ca6f753474aab2" providerId="LiveId" clId="{6451DD8E-4D51-4AB1-BAF1-B519D67B74C7}" dt="2022-06-20T10:44:47.872" v="82" actId="478"/>
          <ac:spMkLst>
            <pc:docMk/>
            <pc:sldMk cId="3874141768" sldId="275"/>
            <ac:spMk id="2" creationId="{8ADADAAD-9FA8-3ECC-A7F8-915968F3EA11}"/>
          </ac:spMkLst>
        </pc:spChg>
      </pc:sldChg>
      <pc:sldChg chg="delSp mod">
        <pc:chgData name="Ylona Atol" userId="98ca6f753474aab2" providerId="LiveId" clId="{6451DD8E-4D51-4AB1-BAF1-B519D67B74C7}" dt="2022-06-20T10:44:55.714" v="83" actId="478"/>
        <pc:sldMkLst>
          <pc:docMk/>
          <pc:sldMk cId="1164973857" sldId="276"/>
        </pc:sldMkLst>
        <pc:spChg chg="del">
          <ac:chgData name="Ylona Atol" userId="98ca6f753474aab2" providerId="LiveId" clId="{6451DD8E-4D51-4AB1-BAF1-B519D67B74C7}" dt="2022-06-20T10:44:55.714" v="83" actId="478"/>
          <ac:spMkLst>
            <pc:docMk/>
            <pc:sldMk cId="1164973857" sldId="276"/>
            <ac:spMk id="5" creationId="{EA9CB925-E52F-19D5-089D-29E13C9874F7}"/>
          </ac:spMkLst>
        </pc:spChg>
      </pc:sldChg>
      <pc:sldChg chg="delSp mod">
        <pc:chgData name="Ylona Atol" userId="98ca6f753474aab2" providerId="LiveId" clId="{6451DD8E-4D51-4AB1-BAF1-B519D67B74C7}" dt="2022-06-20T10:44:58.681" v="84" actId="478"/>
        <pc:sldMkLst>
          <pc:docMk/>
          <pc:sldMk cId="2465533040" sldId="277"/>
        </pc:sldMkLst>
        <pc:spChg chg="del">
          <ac:chgData name="Ylona Atol" userId="98ca6f753474aab2" providerId="LiveId" clId="{6451DD8E-4D51-4AB1-BAF1-B519D67B74C7}" dt="2022-06-20T10:44:58.681" v="84" actId="478"/>
          <ac:spMkLst>
            <pc:docMk/>
            <pc:sldMk cId="2465533040" sldId="277"/>
            <ac:spMk id="9" creationId="{940D0BC8-B91B-F934-0730-06842D9B45F5}"/>
          </ac:spMkLst>
        </pc:spChg>
      </pc:sldChg>
      <pc:sldChg chg="delSp mod">
        <pc:chgData name="Ylona Atol" userId="98ca6f753474aab2" providerId="LiveId" clId="{6451DD8E-4D51-4AB1-BAF1-B519D67B74C7}" dt="2022-06-20T10:45:01.578" v="85" actId="478"/>
        <pc:sldMkLst>
          <pc:docMk/>
          <pc:sldMk cId="1033263746" sldId="278"/>
        </pc:sldMkLst>
        <pc:spChg chg="del">
          <ac:chgData name="Ylona Atol" userId="98ca6f753474aab2" providerId="LiveId" clId="{6451DD8E-4D51-4AB1-BAF1-B519D67B74C7}" dt="2022-06-20T10:45:01.578" v="85" actId="478"/>
          <ac:spMkLst>
            <pc:docMk/>
            <pc:sldMk cId="1033263746" sldId="278"/>
            <ac:spMk id="5" creationId="{FA76A0BF-5FC1-2DB3-936B-16A258673F79}"/>
          </ac:spMkLst>
        </pc:spChg>
      </pc:sldChg>
      <pc:sldChg chg="delSp mod">
        <pc:chgData name="Ylona Atol" userId="98ca6f753474aab2" providerId="LiveId" clId="{6451DD8E-4D51-4AB1-BAF1-B519D67B74C7}" dt="2022-06-20T10:45:05.519" v="86" actId="478"/>
        <pc:sldMkLst>
          <pc:docMk/>
          <pc:sldMk cId="281945287" sldId="279"/>
        </pc:sldMkLst>
        <pc:spChg chg="del">
          <ac:chgData name="Ylona Atol" userId="98ca6f753474aab2" providerId="LiveId" clId="{6451DD8E-4D51-4AB1-BAF1-B519D67B74C7}" dt="2022-06-20T10:45:05.519" v="86" actId="478"/>
          <ac:spMkLst>
            <pc:docMk/>
            <pc:sldMk cId="281945287" sldId="279"/>
            <ac:spMk id="5" creationId="{933FDD18-47DD-5EE7-688A-D761194F60C5}"/>
          </ac:spMkLst>
        </pc:spChg>
      </pc:sldChg>
      <pc:sldChg chg="delSp mod">
        <pc:chgData name="Ylona Atol" userId="98ca6f753474aab2" providerId="LiveId" clId="{6451DD8E-4D51-4AB1-BAF1-B519D67B74C7}" dt="2022-06-20T10:45:16.137" v="87" actId="478"/>
        <pc:sldMkLst>
          <pc:docMk/>
          <pc:sldMk cId="897560651" sldId="280"/>
        </pc:sldMkLst>
        <pc:spChg chg="del">
          <ac:chgData name="Ylona Atol" userId="98ca6f753474aab2" providerId="LiveId" clId="{6451DD8E-4D51-4AB1-BAF1-B519D67B74C7}" dt="2022-06-20T10:45:16.137" v="87" actId="478"/>
          <ac:spMkLst>
            <pc:docMk/>
            <pc:sldMk cId="897560651" sldId="280"/>
            <ac:spMk id="30" creationId="{78AC98E6-7EE9-53E9-29E0-6CAD91D6D59E}"/>
          </ac:spMkLst>
        </pc:spChg>
      </pc:sldChg>
      <pc:sldChg chg="delSp mod">
        <pc:chgData name="Ylona Atol" userId="98ca6f753474aab2" providerId="LiveId" clId="{6451DD8E-4D51-4AB1-BAF1-B519D67B74C7}" dt="2022-06-20T10:44:03.422" v="69" actId="478"/>
        <pc:sldMkLst>
          <pc:docMk/>
          <pc:sldMk cId="3755559384" sldId="281"/>
        </pc:sldMkLst>
        <pc:spChg chg="del">
          <ac:chgData name="Ylona Atol" userId="98ca6f753474aab2" providerId="LiveId" clId="{6451DD8E-4D51-4AB1-BAF1-B519D67B74C7}" dt="2022-06-20T10:44:03.422" v="69" actId="478"/>
          <ac:spMkLst>
            <pc:docMk/>
            <pc:sldMk cId="3755559384" sldId="281"/>
            <ac:spMk id="22" creationId="{07ADA1EE-A730-565F-6327-D95F53F88CD7}"/>
          </ac:spMkLst>
        </pc:spChg>
      </pc:sldChg>
    </pc:docChg>
  </pc:docChgLst>
  <pc:docChgLst>
    <pc:chgData name="Ylona Atol" userId="98ca6f753474aab2" providerId="LiveId" clId="{2D782530-7CAE-45FD-A611-909A555C08BA}"/>
    <pc:docChg chg="undo custSel addSld delSld modSld sldOrd">
      <pc:chgData name="Ylona Atol" userId="98ca6f753474aab2" providerId="LiveId" clId="{2D782530-7CAE-45FD-A611-909A555C08BA}" dt="2022-06-16T10:08:21.055" v="3121" actId="1035"/>
      <pc:docMkLst>
        <pc:docMk/>
      </pc:docMkLst>
      <pc:sldChg chg="addSp delSp modSp mod">
        <pc:chgData name="Ylona Atol" userId="98ca6f753474aab2" providerId="LiveId" clId="{2D782530-7CAE-45FD-A611-909A555C08BA}" dt="2022-05-30T09:08:33.511" v="2860" actId="20577"/>
        <pc:sldMkLst>
          <pc:docMk/>
          <pc:sldMk cId="1968822054" sldId="256"/>
        </pc:sldMkLst>
        <pc:spChg chg="del mod">
          <ac:chgData name="Ylona Atol" userId="98ca6f753474aab2" providerId="LiveId" clId="{2D782530-7CAE-45FD-A611-909A555C08BA}" dt="2022-05-30T08:37:28.335" v="2533" actId="478"/>
          <ac:spMkLst>
            <pc:docMk/>
            <pc:sldMk cId="1968822054" sldId="256"/>
            <ac:spMk id="2" creationId="{BB307342-E838-6D4A-253A-AE31F1FDEA9A}"/>
          </ac:spMkLst>
        </pc:spChg>
        <pc:spChg chg="mod">
          <ac:chgData name="Ylona Atol" userId="98ca6f753474aab2" providerId="LiveId" clId="{2D782530-7CAE-45FD-A611-909A555C08BA}" dt="2022-05-30T09:08:33.511" v="2860" actId="20577"/>
          <ac:spMkLst>
            <pc:docMk/>
            <pc:sldMk cId="1968822054" sldId="256"/>
            <ac:spMk id="3" creationId="{0B6E02BC-7402-3A85-4750-DF4852D5ECAD}"/>
          </ac:spMkLst>
        </pc:spChg>
        <pc:spChg chg="del">
          <ac:chgData name="Ylona Atol" userId="98ca6f753474aab2" providerId="LiveId" clId="{2D782530-7CAE-45FD-A611-909A555C08BA}" dt="2022-05-23T10:13:15.019" v="628" actId="26606"/>
          <ac:spMkLst>
            <pc:docMk/>
            <pc:sldMk cId="1968822054" sldId="256"/>
            <ac:spMk id="22" creationId="{A499C65A-9B02-4D7F-BD68-CD38D880551F}"/>
          </ac:spMkLst>
        </pc:spChg>
        <pc:spChg chg="del">
          <ac:chgData name="Ylona Atol" userId="98ca6f753474aab2" providerId="LiveId" clId="{2D782530-7CAE-45FD-A611-909A555C08BA}" dt="2022-05-23T10:13:15.019" v="628" actId="26606"/>
          <ac:spMkLst>
            <pc:docMk/>
            <pc:sldMk cId="1968822054" sldId="256"/>
            <ac:spMk id="221" creationId="{489B7BFD-8F45-4093-AD9C-91B15B0503D9}"/>
          </ac:spMkLst>
        </pc:spChg>
        <pc:spChg chg="del">
          <ac:chgData name="Ylona Atol" userId="98ca6f753474aab2" providerId="LiveId" clId="{2D782530-7CAE-45FD-A611-909A555C08BA}" dt="2022-05-23T10:13:15.019" v="628" actId="26606"/>
          <ac:spMkLst>
            <pc:docMk/>
            <pc:sldMk cId="1968822054" sldId="256"/>
            <ac:spMk id="222" creationId="{4D4C00DC-4DC6-4CD2-9E31-F17E6CEBC5A6}"/>
          </ac:spMkLst>
        </pc:spChg>
        <pc:spChg chg="add">
          <ac:chgData name="Ylona Atol" userId="98ca6f753474aab2" providerId="LiveId" clId="{2D782530-7CAE-45FD-A611-909A555C08BA}" dt="2022-05-23T10:13:15.019" v="628" actId="26606"/>
          <ac:spMkLst>
            <pc:docMk/>
            <pc:sldMk cId="1968822054" sldId="256"/>
            <ac:spMk id="227" creationId="{489B7BFD-8F45-4093-AD9C-91B15B0503D9}"/>
          </ac:spMkLst>
        </pc:spChg>
        <pc:grpChg chg="del">
          <ac:chgData name="Ylona Atol" userId="98ca6f753474aab2" providerId="LiveId" clId="{2D782530-7CAE-45FD-A611-909A555C08BA}" dt="2022-05-23T10:13:15.019" v="628" actId="26606"/>
          <ac:grpSpMkLst>
            <pc:docMk/>
            <pc:sldMk cId="1968822054" sldId="256"/>
            <ac:grpSpMk id="24" creationId="{66FB5A75-BDE2-4F12-A95B-C48788A7685C}"/>
          </ac:grpSpMkLst>
        </pc:grpChg>
        <pc:grpChg chg="del">
          <ac:chgData name="Ylona Atol" userId="98ca6f753474aab2" providerId="LiveId" clId="{2D782530-7CAE-45FD-A611-909A555C08BA}" dt="2022-05-23T10:13:15.019" v="628" actId="26606"/>
          <ac:grpSpMkLst>
            <pc:docMk/>
            <pc:sldMk cId="1968822054" sldId="256"/>
            <ac:grpSpMk id="28" creationId="{1F4896D7-5AD0-4505-BCCD-82262CFEE2E1}"/>
          </ac:grpSpMkLst>
        </pc:grpChg>
        <pc:grpChg chg="add">
          <ac:chgData name="Ylona Atol" userId="98ca6f753474aab2" providerId="LiveId" clId="{2D782530-7CAE-45FD-A611-909A555C08BA}" dt="2022-05-23T10:13:15.019" v="628" actId="26606"/>
          <ac:grpSpMkLst>
            <pc:docMk/>
            <pc:sldMk cId="1968822054" sldId="256"/>
            <ac:grpSpMk id="229" creationId="{19C50935-4DD3-46C8-B0BE-74860460EFCF}"/>
          </ac:grpSpMkLst>
        </pc:grpChg>
        <pc:grpChg chg="add">
          <ac:chgData name="Ylona Atol" userId="98ca6f753474aab2" providerId="LiveId" clId="{2D782530-7CAE-45FD-A611-909A555C08BA}" dt="2022-05-23T10:13:15.019" v="628" actId="26606"/>
          <ac:grpSpMkLst>
            <pc:docMk/>
            <pc:sldMk cId="1968822054" sldId="256"/>
            <ac:grpSpMk id="233" creationId="{EC86BE98-673F-469D-B15E-8B6305CE3A58}"/>
          </ac:grpSpMkLst>
        </pc:grpChg>
        <pc:grpChg chg="add">
          <ac:chgData name="Ylona Atol" userId="98ca6f753474aab2" providerId="LiveId" clId="{2D782530-7CAE-45FD-A611-909A555C08BA}" dt="2022-05-23T10:13:15.019" v="628" actId="26606"/>
          <ac:grpSpMkLst>
            <pc:docMk/>
            <pc:sldMk cId="1968822054" sldId="256"/>
            <ac:grpSpMk id="241" creationId="{F70AAE9F-D40D-4A06-A542-AB26D8AB98F2}"/>
          </ac:grpSpMkLst>
        </pc:grpChg>
        <pc:picChg chg="del">
          <ac:chgData name="Ylona Atol" userId="98ca6f753474aab2" providerId="LiveId" clId="{2D782530-7CAE-45FD-A611-909A555C08BA}" dt="2022-05-23T10:09:32.151" v="584" actId="478"/>
          <ac:picMkLst>
            <pc:docMk/>
            <pc:sldMk cId="1968822054" sldId="256"/>
            <ac:picMk id="4" creationId="{0DEC12CF-8C0A-A041-FD57-9A28B9E8967E}"/>
          </ac:picMkLst>
        </pc:picChg>
        <pc:picChg chg="add del mod">
          <ac:chgData name="Ylona Atol" userId="98ca6f753474aab2" providerId="LiveId" clId="{2D782530-7CAE-45FD-A611-909A555C08BA}" dt="2022-05-23T10:09:36.239" v="588" actId="478"/>
          <ac:picMkLst>
            <pc:docMk/>
            <pc:sldMk cId="1968822054" sldId="256"/>
            <ac:picMk id="6" creationId="{6870F691-2CBE-ABF6-17D3-7C619ABE2334}"/>
          </ac:picMkLst>
        </pc:picChg>
        <pc:picChg chg="add del mod">
          <ac:chgData name="Ylona Atol" userId="98ca6f753474aab2" providerId="LiveId" clId="{2D782530-7CAE-45FD-A611-909A555C08BA}" dt="2022-05-23T10:09:47.762" v="591" actId="478"/>
          <ac:picMkLst>
            <pc:docMk/>
            <pc:sldMk cId="1968822054" sldId="256"/>
            <ac:picMk id="8" creationId="{7DB0F381-4D41-4C61-2649-2DF6F5F08FF6}"/>
          </ac:picMkLst>
        </pc:picChg>
        <pc:picChg chg="add del mod">
          <ac:chgData name="Ylona Atol" userId="98ca6f753474aab2" providerId="LiveId" clId="{2D782530-7CAE-45FD-A611-909A555C08BA}" dt="2022-05-23T10:10:36.575" v="603" actId="478"/>
          <ac:picMkLst>
            <pc:docMk/>
            <pc:sldMk cId="1968822054" sldId="256"/>
            <ac:picMk id="10" creationId="{D2ADC4D8-B58F-F683-E93F-3274886C2E1C}"/>
          </ac:picMkLst>
        </pc:picChg>
        <pc:picChg chg="add mod">
          <ac:chgData name="Ylona Atol" userId="98ca6f753474aab2" providerId="LiveId" clId="{2D782530-7CAE-45FD-A611-909A555C08BA}" dt="2022-05-23T10:13:15.019" v="628" actId="26606"/>
          <ac:picMkLst>
            <pc:docMk/>
            <pc:sldMk cId="1968822054" sldId="256"/>
            <ac:picMk id="12" creationId="{2592C37A-FF44-4700-7E36-E06DFCCE5C0B}"/>
          </ac:picMkLst>
        </pc:picChg>
      </pc:sldChg>
      <pc:sldChg chg="addSp delSp modSp mod">
        <pc:chgData name="Ylona Atol" userId="98ca6f753474aab2" providerId="LiveId" clId="{2D782530-7CAE-45FD-A611-909A555C08BA}" dt="2022-05-30T09:40:32.770" v="3095" actId="20577"/>
        <pc:sldMkLst>
          <pc:docMk/>
          <pc:sldMk cId="3846376053" sldId="257"/>
        </pc:sldMkLst>
        <pc:spChg chg="mod">
          <ac:chgData name="Ylona Atol" userId="98ca6f753474aab2" providerId="LiveId" clId="{2D782530-7CAE-45FD-A611-909A555C08BA}" dt="2022-05-23T10:13:31.319" v="629" actId="26606"/>
          <ac:spMkLst>
            <pc:docMk/>
            <pc:sldMk cId="3846376053" sldId="257"/>
            <ac:spMk id="2" creationId="{E1802408-ECC8-8A77-84C8-4801DC1AC627}"/>
          </ac:spMkLst>
        </pc:spChg>
        <pc:spChg chg="add mod">
          <ac:chgData name="Ylona Atol" userId="98ca6f753474aab2" providerId="LiveId" clId="{2D782530-7CAE-45FD-A611-909A555C08BA}" dt="2022-05-30T09:28:15.690" v="2934" actId="20577"/>
          <ac:spMkLst>
            <pc:docMk/>
            <pc:sldMk cId="3846376053" sldId="257"/>
            <ac:spMk id="3" creationId="{850A4961-78C4-CF84-FB30-F65C8206E06F}"/>
          </ac:spMkLst>
        </pc:spChg>
        <pc:spChg chg="add del">
          <ac:chgData name="Ylona Atol" userId="98ca6f753474aab2" providerId="LiveId" clId="{2D782530-7CAE-45FD-A611-909A555C08BA}" dt="2022-05-23T10:12:07.104" v="620" actId="26606"/>
          <ac:spMkLst>
            <pc:docMk/>
            <pc:sldMk cId="3846376053" sldId="257"/>
            <ac:spMk id="8" creationId="{5A0118C5-4F8D-4CF4-BADD-53FEACC6C42A}"/>
          </ac:spMkLst>
        </pc:spChg>
        <pc:spChg chg="add del">
          <ac:chgData name="Ylona Atol" userId="98ca6f753474aab2" providerId="LiveId" clId="{2D782530-7CAE-45FD-A611-909A555C08BA}" dt="2022-05-23T10:12:07.104" v="620" actId="26606"/>
          <ac:spMkLst>
            <pc:docMk/>
            <pc:sldMk cId="3846376053" sldId="257"/>
            <ac:spMk id="10" creationId="{4E0A5C5C-2A95-428E-9F6A-0D29EBD57C9F}"/>
          </ac:spMkLst>
        </pc:spChg>
        <pc:spChg chg="add del">
          <ac:chgData name="Ylona Atol" userId="98ca6f753474aab2" providerId="LiveId" clId="{2D782530-7CAE-45FD-A611-909A555C08BA}" dt="2022-05-23T10:12:07.104" v="620" actId="26606"/>
          <ac:spMkLst>
            <pc:docMk/>
            <pc:sldMk cId="3846376053" sldId="257"/>
            <ac:spMk id="12" creationId="{1056F38F-7C4E-461D-8709-7D0024AE1F79}"/>
          </ac:spMkLst>
        </pc:spChg>
        <pc:spChg chg="add del">
          <ac:chgData name="Ylona Atol" userId="98ca6f753474aab2" providerId="LiveId" clId="{2D782530-7CAE-45FD-A611-909A555C08BA}" dt="2022-05-23T10:12:07.104" v="620" actId="26606"/>
          <ac:spMkLst>
            <pc:docMk/>
            <pc:sldMk cId="3846376053" sldId="257"/>
            <ac:spMk id="14" creationId="{C7278469-3C3C-49CE-AEEE-E176A4900B78}"/>
          </ac:spMkLst>
        </pc:spChg>
        <pc:spChg chg="add del">
          <ac:chgData name="Ylona Atol" userId="98ca6f753474aab2" providerId="LiveId" clId="{2D782530-7CAE-45FD-A611-909A555C08BA}" dt="2022-05-23T10:12:07.104" v="620" actId="26606"/>
          <ac:spMkLst>
            <pc:docMk/>
            <pc:sldMk cId="3846376053" sldId="257"/>
            <ac:spMk id="26" creationId="{08DDF938-524E-4C18-A47D-C00627832366}"/>
          </ac:spMkLst>
        </pc:spChg>
        <pc:spChg chg="add del">
          <ac:chgData name="Ylona Atol" userId="98ca6f753474aab2" providerId="LiveId" clId="{2D782530-7CAE-45FD-A611-909A555C08BA}" dt="2022-05-23T10:12:07.104" v="620" actId="26606"/>
          <ac:spMkLst>
            <pc:docMk/>
            <pc:sldMk cId="3846376053" sldId="257"/>
            <ac:spMk id="27" creationId="{4C6598AB-1C17-4D54-951C-A082D94ACB7A}"/>
          </ac:spMkLst>
        </pc:spChg>
        <pc:spChg chg="add del">
          <ac:chgData name="Ylona Atol" userId="98ca6f753474aab2" providerId="LiveId" clId="{2D782530-7CAE-45FD-A611-909A555C08BA}" dt="2022-05-23T10:12:07.104" v="620" actId="26606"/>
          <ac:spMkLst>
            <pc:docMk/>
            <pc:sldMk cId="3846376053" sldId="257"/>
            <ac:spMk id="34" creationId="{C83B66D7-137D-4AC1-B172-53D60F08BEB5}"/>
          </ac:spMkLst>
        </pc:spChg>
        <pc:spChg chg="add del">
          <ac:chgData name="Ylona Atol" userId="98ca6f753474aab2" providerId="LiveId" clId="{2D782530-7CAE-45FD-A611-909A555C08BA}" dt="2022-05-23T10:12:07.104" v="620" actId="26606"/>
          <ac:spMkLst>
            <pc:docMk/>
            <pc:sldMk cId="3846376053" sldId="257"/>
            <ac:spMk id="35" creationId="{F6B92503-6984-4D15-8B98-8718709B785D}"/>
          </ac:spMkLst>
        </pc:spChg>
        <pc:spChg chg="mod ord">
          <ac:chgData name="Ylona Atol" userId="98ca6f753474aab2" providerId="LiveId" clId="{2D782530-7CAE-45FD-A611-909A555C08BA}" dt="2022-05-30T09:40:32.770" v="3095" actId="20577"/>
          <ac:spMkLst>
            <pc:docMk/>
            <pc:sldMk cId="3846376053" sldId="257"/>
            <ac:spMk id="36" creationId="{FC4313A1-C315-566A-49C9-706139B6F639}"/>
          </ac:spMkLst>
        </pc:spChg>
        <pc:spChg chg="add del">
          <ac:chgData name="Ylona Atol" userId="98ca6f753474aab2" providerId="LiveId" clId="{2D782530-7CAE-45FD-A611-909A555C08BA}" dt="2022-05-23T10:13:31.319" v="629" actId="26606"/>
          <ac:spMkLst>
            <pc:docMk/>
            <pc:sldMk cId="3846376053" sldId="257"/>
            <ac:spMk id="38" creationId="{5A0118C5-4F8D-4CF4-BADD-53FEACC6C42A}"/>
          </ac:spMkLst>
        </pc:spChg>
        <pc:spChg chg="add del">
          <ac:chgData name="Ylona Atol" userId="98ca6f753474aab2" providerId="LiveId" clId="{2D782530-7CAE-45FD-A611-909A555C08BA}" dt="2022-05-23T10:13:31.319" v="629" actId="26606"/>
          <ac:spMkLst>
            <pc:docMk/>
            <pc:sldMk cId="3846376053" sldId="257"/>
            <ac:spMk id="39" creationId="{3C1D1FA3-6212-4B97-9B1E-C7F81247C2B9}"/>
          </ac:spMkLst>
        </pc:spChg>
        <pc:spChg chg="add del">
          <ac:chgData name="Ylona Atol" userId="98ca6f753474aab2" providerId="LiveId" clId="{2D782530-7CAE-45FD-A611-909A555C08BA}" dt="2022-05-23T10:13:31.319" v="629" actId="26606"/>
          <ac:spMkLst>
            <pc:docMk/>
            <pc:sldMk cId="3846376053" sldId="257"/>
            <ac:spMk id="40" creationId="{11C51958-04D4-4687-95A2-95DCDCF47464}"/>
          </ac:spMkLst>
        </pc:spChg>
        <pc:spChg chg="add del">
          <ac:chgData name="Ylona Atol" userId="98ca6f753474aab2" providerId="LiveId" clId="{2D782530-7CAE-45FD-A611-909A555C08BA}" dt="2022-05-23T10:11:49.195" v="612" actId="26606"/>
          <ac:spMkLst>
            <pc:docMk/>
            <pc:sldMk cId="3846376053" sldId="257"/>
            <ac:spMk id="41" creationId="{5A0118C5-4F8D-4CF4-BADD-53FEACC6C42A}"/>
          </ac:spMkLst>
        </pc:spChg>
        <pc:spChg chg="add del">
          <ac:chgData name="Ylona Atol" userId="98ca6f753474aab2" providerId="LiveId" clId="{2D782530-7CAE-45FD-A611-909A555C08BA}" dt="2022-05-23T10:13:31.319" v="629" actId="26606"/>
          <ac:spMkLst>
            <pc:docMk/>
            <pc:sldMk cId="3846376053" sldId="257"/>
            <ac:spMk id="42" creationId="{79AFCB35-9C04-4524-A0B1-57FF6865D013}"/>
          </ac:spMkLst>
        </pc:spChg>
        <pc:spChg chg="add del">
          <ac:chgData name="Ylona Atol" userId="98ca6f753474aab2" providerId="LiveId" clId="{2D782530-7CAE-45FD-A611-909A555C08BA}" dt="2022-05-23T10:11:49.195" v="612" actId="26606"/>
          <ac:spMkLst>
            <pc:docMk/>
            <pc:sldMk cId="3846376053" sldId="257"/>
            <ac:spMk id="43" creationId="{3C1D1FA3-6212-4B97-9B1E-C7F81247C2B9}"/>
          </ac:spMkLst>
        </pc:spChg>
        <pc:spChg chg="add del">
          <ac:chgData name="Ylona Atol" userId="98ca6f753474aab2" providerId="LiveId" clId="{2D782530-7CAE-45FD-A611-909A555C08BA}" dt="2022-05-23T10:13:31.319" v="629" actId="26606"/>
          <ac:spMkLst>
            <pc:docMk/>
            <pc:sldMk cId="3846376053" sldId="257"/>
            <ac:spMk id="44" creationId="{D11AD2AD-0BA0-4DD3-8EEA-84686A0E718C}"/>
          </ac:spMkLst>
        </pc:spChg>
        <pc:spChg chg="add del">
          <ac:chgData name="Ylona Atol" userId="98ca6f753474aab2" providerId="LiveId" clId="{2D782530-7CAE-45FD-A611-909A555C08BA}" dt="2022-05-23T10:11:49.195" v="612" actId="26606"/>
          <ac:spMkLst>
            <pc:docMk/>
            <pc:sldMk cId="3846376053" sldId="257"/>
            <ac:spMk id="45" creationId="{11C51958-04D4-4687-95A2-95DCDCF47464}"/>
          </ac:spMkLst>
        </pc:spChg>
        <pc:spChg chg="add del">
          <ac:chgData name="Ylona Atol" userId="98ca6f753474aab2" providerId="LiveId" clId="{2D782530-7CAE-45FD-A611-909A555C08BA}" dt="2022-05-23T10:11:49.195" v="612" actId="26606"/>
          <ac:spMkLst>
            <pc:docMk/>
            <pc:sldMk cId="3846376053" sldId="257"/>
            <ac:spMk id="47" creationId="{79AFCB35-9C04-4524-A0B1-57FF6865D013}"/>
          </ac:spMkLst>
        </pc:spChg>
        <pc:spChg chg="add del">
          <ac:chgData name="Ylona Atol" userId="98ca6f753474aab2" providerId="LiveId" clId="{2D782530-7CAE-45FD-A611-909A555C08BA}" dt="2022-05-23T10:11:49.195" v="612" actId="26606"/>
          <ac:spMkLst>
            <pc:docMk/>
            <pc:sldMk cId="3846376053" sldId="257"/>
            <ac:spMk id="49" creationId="{D11AD2AD-0BA0-4DD3-8EEA-84686A0E718C}"/>
          </ac:spMkLst>
        </pc:spChg>
        <pc:spChg chg="add">
          <ac:chgData name="Ylona Atol" userId="98ca6f753474aab2" providerId="LiveId" clId="{2D782530-7CAE-45FD-A611-909A555C08BA}" dt="2022-05-23T10:13:31.319" v="629" actId="26606"/>
          <ac:spMkLst>
            <pc:docMk/>
            <pc:sldMk cId="3846376053" sldId="257"/>
            <ac:spMk id="61" creationId="{5A0118C5-4F8D-4CF4-BADD-53FEACC6C42A}"/>
          </ac:spMkLst>
        </pc:spChg>
        <pc:spChg chg="add">
          <ac:chgData name="Ylona Atol" userId="98ca6f753474aab2" providerId="LiveId" clId="{2D782530-7CAE-45FD-A611-909A555C08BA}" dt="2022-05-23T10:13:31.319" v="629" actId="26606"/>
          <ac:spMkLst>
            <pc:docMk/>
            <pc:sldMk cId="3846376053" sldId="257"/>
            <ac:spMk id="63" creationId="{058E97B8-3278-4D63-89EC-C4580EF7675A}"/>
          </ac:spMkLst>
        </pc:spChg>
        <pc:spChg chg="add">
          <ac:chgData name="Ylona Atol" userId="98ca6f753474aab2" providerId="LiveId" clId="{2D782530-7CAE-45FD-A611-909A555C08BA}" dt="2022-05-23T10:13:31.319" v="629" actId="26606"/>
          <ac:spMkLst>
            <pc:docMk/>
            <pc:sldMk cId="3846376053" sldId="257"/>
            <ac:spMk id="65" creationId="{B0168936-CE5E-45A4-9FAA-820681A7BA3C}"/>
          </ac:spMkLst>
        </pc:spChg>
        <pc:grpChg chg="add del">
          <ac:chgData name="Ylona Atol" userId="98ca6f753474aab2" providerId="LiveId" clId="{2D782530-7CAE-45FD-A611-909A555C08BA}" dt="2022-05-23T10:12:07.104" v="620" actId="26606"/>
          <ac:grpSpMkLst>
            <pc:docMk/>
            <pc:sldMk cId="3846376053" sldId="257"/>
            <ac:grpSpMk id="16" creationId="{93DC754C-7E09-422D-A8BB-AF632E90DFA2}"/>
          </ac:grpSpMkLst>
        </pc:grpChg>
        <pc:grpChg chg="add del">
          <ac:chgData name="Ylona Atol" userId="98ca6f753474aab2" providerId="LiveId" clId="{2D782530-7CAE-45FD-A611-909A555C08BA}" dt="2022-05-23T10:12:07.104" v="620" actId="26606"/>
          <ac:grpSpMkLst>
            <pc:docMk/>
            <pc:sldMk cId="3846376053" sldId="257"/>
            <ac:grpSpMk id="28" creationId="{3773FAF5-C452-4455-9411-D6AF5EBD4CA9}"/>
          </ac:grpSpMkLst>
        </pc:grpChg>
        <pc:grpChg chg="add del">
          <ac:chgData name="Ylona Atol" userId="98ca6f753474aab2" providerId="LiveId" clId="{2D782530-7CAE-45FD-A611-909A555C08BA}" dt="2022-05-23T10:13:31.319" v="629" actId="26606"/>
          <ac:grpSpMkLst>
            <pc:docMk/>
            <pc:sldMk cId="3846376053" sldId="257"/>
            <ac:grpSpMk id="46" creationId="{0C156BF8-7FF7-440F-BE2B-417DFFE8BFA5}"/>
          </ac:grpSpMkLst>
        </pc:grpChg>
        <pc:grpChg chg="add del">
          <ac:chgData name="Ylona Atol" userId="98ca6f753474aab2" providerId="LiveId" clId="{2D782530-7CAE-45FD-A611-909A555C08BA}" dt="2022-05-23T10:11:49.195" v="612" actId="26606"/>
          <ac:grpSpMkLst>
            <pc:docMk/>
            <pc:sldMk cId="3846376053" sldId="257"/>
            <ac:grpSpMk id="51" creationId="{0C156BF8-7FF7-440F-BE2B-417DFFE8BFA5}"/>
          </ac:grpSpMkLst>
        </pc:grpChg>
        <pc:grpChg chg="add">
          <ac:chgData name="Ylona Atol" userId="98ca6f753474aab2" providerId="LiveId" clId="{2D782530-7CAE-45FD-A611-909A555C08BA}" dt="2022-05-23T10:13:31.319" v="629" actId="26606"/>
          <ac:grpSpMkLst>
            <pc:docMk/>
            <pc:sldMk cId="3846376053" sldId="257"/>
            <ac:grpSpMk id="67" creationId="{EB414A95-9CF6-4787-B6F4-736E75DFBB61}"/>
          </ac:grpSpMkLst>
        </pc:grpChg>
        <pc:picChg chg="add del mod">
          <ac:chgData name="Ylona Atol" userId="98ca6f753474aab2" providerId="LiveId" clId="{2D782530-7CAE-45FD-A611-909A555C08BA}" dt="2022-05-23T10:11:52.409" v="616" actId="22"/>
          <ac:picMkLst>
            <pc:docMk/>
            <pc:sldMk cId="3846376053" sldId="257"/>
            <ac:picMk id="4" creationId="{E478B5F6-D15E-4C63-481E-DC696FB507D8}"/>
          </ac:picMkLst>
        </pc:picChg>
        <pc:picChg chg="add mod">
          <ac:chgData name="Ylona Atol" userId="98ca6f753474aab2" providerId="LiveId" clId="{2D782530-7CAE-45FD-A611-909A555C08BA}" dt="2022-05-23T10:13:31.319" v="629" actId="26606"/>
          <ac:picMkLst>
            <pc:docMk/>
            <pc:sldMk cId="3846376053" sldId="257"/>
            <ac:picMk id="6" creationId="{5F660E27-3A26-1DD6-9CE2-415B15333A37}"/>
          </ac:picMkLst>
        </pc:picChg>
      </pc:sldChg>
      <pc:sldChg chg="addSp delSp modSp mod setBg">
        <pc:chgData name="Ylona Atol" userId="98ca6f753474aab2" providerId="LiveId" clId="{2D782530-7CAE-45FD-A611-909A555C08BA}" dt="2022-05-30T09:28:27.254" v="2936" actId="1076"/>
        <pc:sldMkLst>
          <pc:docMk/>
          <pc:sldMk cId="813259703" sldId="258"/>
        </pc:sldMkLst>
        <pc:spChg chg="mod">
          <ac:chgData name="Ylona Atol" userId="98ca6f753474aab2" providerId="LiveId" clId="{2D782530-7CAE-45FD-A611-909A555C08BA}" dt="2022-05-30T08:39:17.370" v="2537" actId="20577"/>
          <ac:spMkLst>
            <pc:docMk/>
            <pc:sldMk cId="813259703" sldId="258"/>
            <ac:spMk id="2" creationId="{2F005165-F7B2-97D8-8753-92B4D0346368}"/>
          </ac:spMkLst>
        </pc:spChg>
        <pc:spChg chg="add del">
          <ac:chgData name="Ylona Atol" userId="98ca6f753474aab2" providerId="LiveId" clId="{2D782530-7CAE-45FD-A611-909A555C08BA}" dt="2022-05-23T10:10:29.565" v="602" actId="26606"/>
          <ac:spMkLst>
            <pc:docMk/>
            <pc:sldMk cId="813259703" sldId="258"/>
            <ac:spMk id="3" creationId="{D0C66919-C10C-744E-2B5A-6756F1BD5678}"/>
          </ac:spMkLst>
        </pc:spChg>
        <pc:spChg chg="add del">
          <ac:chgData name="Ylona Atol" userId="98ca6f753474aab2" providerId="LiveId" clId="{2D782530-7CAE-45FD-A611-909A555C08BA}" dt="2022-05-23T10:10:29.535" v="601" actId="26606"/>
          <ac:spMkLst>
            <pc:docMk/>
            <pc:sldMk cId="813259703" sldId="258"/>
            <ac:spMk id="9" creationId="{E5F17139-31EE-46AC-B04F-DBBD852DD6CB}"/>
          </ac:spMkLst>
        </pc:spChg>
        <pc:spChg chg="add del">
          <ac:chgData name="Ylona Atol" userId="98ca6f753474aab2" providerId="LiveId" clId="{2D782530-7CAE-45FD-A611-909A555C08BA}" dt="2022-05-23T10:10:29.535" v="601" actId="26606"/>
          <ac:spMkLst>
            <pc:docMk/>
            <pc:sldMk cId="813259703" sldId="258"/>
            <ac:spMk id="11" creationId="{C1D72A4A-771D-4FE0-A07E-D0DAF4D69C4C}"/>
          </ac:spMkLst>
        </pc:spChg>
        <pc:spChg chg="add del">
          <ac:chgData name="Ylona Atol" userId="98ca6f753474aab2" providerId="LiveId" clId="{2D782530-7CAE-45FD-A611-909A555C08BA}" dt="2022-05-23T10:10:29.535" v="601" actId="26606"/>
          <ac:spMkLst>
            <pc:docMk/>
            <pc:sldMk cId="813259703" sldId="258"/>
            <ac:spMk id="13" creationId="{05BB7246-8AFD-47FC-A1F4-491E0167E208}"/>
          </ac:spMkLst>
        </pc:spChg>
        <pc:spChg chg="add del">
          <ac:chgData name="Ylona Atol" userId="98ca6f753474aab2" providerId="LiveId" clId="{2D782530-7CAE-45FD-A611-909A555C08BA}" dt="2022-05-23T10:10:29.535" v="601" actId="26606"/>
          <ac:spMkLst>
            <pc:docMk/>
            <pc:sldMk cId="813259703" sldId="258"/>
            <ac:spMk id="15" creationId="{0A6DF2E7-0906-4F1E-9B28-48B1A4D8E038}"/>
          </ac:spMkLst>
        </pc:spChg>
        <pc:spChg chg="add del">
          <ac:chgData name="Ylona Atol" userId="98ca6f753474aab2" providerId="LiveId" clId="{2D782530-7CAE-45FD-A611-909A555C08BA}" dt="2022-05-23T10:10:29.535" v="601" actId="26606"/>
          <ac:spMkLst>
            <pc:docMk/>
            <pc:sldMk cId="813259703" sldId="258"/>
            <ac:spMk id="17" creationId="{684FEC42-F70A-4505-A5DF-EC67268FE9B9}"/>
          </ac:spMkLst>
        </pc:spChg>
        <pc:spChg chg="add del">
          <ac:chgData name="Ylona Atol" userId="98ca6f753474aab2" providerId="LiveId" clId="{2D782530-7CAE-45FD-A611-909A555C08BA}" dt="2022-05-23T10:10:29.535" v="601" actId="26606"/>
          <ac:spMkLst>
            <pc:docMk/>
            <pc:sldMk cId="813259703" sldId="258"/>
            <ac:spMk id="19" creationId="{7D10AF26-17A2-4FA8-824A-F78507AF664C}"/>
          </ac:spMkLst>
        </pc:spChg>
        <pc:spChg chg="add del">
          <ac:chgData name="Ylona Atol" userId="98ca6f753474aab2" providerId="LiveId" clId="{2D782530-7CAE-45FD-A611-909A555C08BA}" dt="2022-05-23T10:13:01.124" v="627" actId="26606"/>
          <ac:spMkLst>
            <pc:docMk/>
            <pc:sldMk cId="813259703" sldId="258"/>
            <ac:spMk id="21" creationId="{1CC28BE1-9DC6-43FE-9582-39F091098D77}"/>
          </ac:spMkLst>
        </pc:spChg>
        <pc:spChg chg="add del">
          <ac:chgData name="Ylona Atol" userId="98ca6f753474aab2" providerId="LiveId" clId="{2D782530-7CAE-45FD-A611-909A555C08BA}" dt="2022-05-23T10:13:01.124" v="627" actId="26606"/>
          <ac:spMkLst>
            <pc:docMk/>
            <pc:sldMk cId="813259703" sldId="258"/>
            <ac:spMk id="22" creationId="{E5F17139-31EE-46AC-B04F-DBBD852DD6CB}"/>
          </ac:spMkLst>
        </pc:spChg>
        <pc:spChg chg="add del">
          <ac:chgData name="Ylona Atol" userId="98ca6f753474aab2" providerId="LiveId" clId="{2D782530-7CAE-45FD-A611-909A555C08BA}" dt="2022-05-23T10:13:01.124" v="627" actId="26606"/>
          <ac:spMkLst>
            <pc:docMk/>
            <pc:sldMk cId="813259703" sldId="258"/>
            <ac:spMk id="41" creationId="{89D16701-DA76-4F72-BB63-E2C3FFBDFE0F}"/>
          </ac:spMkLst>
        </pc:spChg>
        <pc:spChg chg="add del">
          <ac:chgData name="Ylona Atol" userId="98ca6f753474aab2" providerId="LiveId" clId="{2D782530-7CAE-45FD-A611-909A555C08BA}" dt="2022-05-23T10:13:01.001" v="626" actId="26606"/>
          <ac:spMkLst>
            <pc:docMk/>
            <pc:sldMk cId="813259703" sldId="258"/>
            <ac:spMk id="47" creationId="{5A0118C5-4F8D-4CF4-BADD-53FEACC6C42A}"/>
          </ac:spMkLst>
        </pc:spChg>
        <pc:spChg chg="add del">
          <ac:chgData name="Ylona Atol" userId="98ca6f753474aab2" providerId="LiveId" clId="{2D782530-7CAE-45FD-A611-909A555C08BA}" dt="2022-05-23T10:13:01.001" v="626" actId="26606"/>
          <ac:spMkLst>
            <pc:docMk/>
            <pc:sldMk cId="813259703" sldId="258"/>
            <ac:spMk id="49" creationId="{3C1D1FA3-6212-4B97-9B1E-C7F81247C2B9}"/>
          </ac:spMkLst>
        </pc:spChg>
        <pc:spChg chg="add del">
          <ac:chgData name="Ylona Atol" userId="98ca6f753474aab2" providerId="LiveId" clId="{2D782530-7CAE-45FD-A611-909A555C08BA}" dt="2022-05-23T10:13:01.001" v="626" actId="26606"/>
          <ac:spMkLst>
            <pc:docMk/>
            <pc:sldMk cId="813259703" sldId="258"/>
            <ac:spMk id="51" creationId="{11C51958-04D4-4687-95A2-95DCDCF47464}"/>
          </ac:spMkLst>
        </pc:spChg>
        <pc:spChg chg="add del">
          <ac:chgData name="Ylona Atol" userId="98ca6f753474aab2" providerId="LiveId" clId="{2D782530-7CAE-45FD-A611-909A555C08BA}" dt="2022-05-23T10:13:01.001" v="626" actId="26606"/>
          <ac:spMkLst>
            <pc:docMk/>
            <pc:sldMk cId="813259703" sldId="258"/>
            <ac:spMk id="53" creationId="{79AFCB35-9C04-4524-A0B1-57FF6865D013}"/>
          </ac:spMkLst>
        </pc:spChg>
        <pc:spChg chg="add">
          <ac:chgData name="Ylona Atol" userId="98ca6f753474aab2" providerId="LiveId" clId="{2D782530-7CAE-45FD-A611-909A555C08BA}" dt="2022-05-23T10:13:01.124" v="627" actId="26606"/>
          <ac:spMkLst>
            <pc:docMk/>
            <pc:sldMk cId="813259703" sldId="258"/>
            <ac:spMk id="54" creationId="{7D6BF779-0B8C-4CC2-9268-9506AD0C5331}"/>
          </ac:spMkLst>
        </pc:spChg>
        <pc:spChg chg="add del">
          <ac:chgData name="Ylona Atol" userId="98ca6f753474aab2" providerId="LiveId" clId="{2D782530-7CAE-45FD-A611-909A555C08BA}" dt="2022-05-23T10:13:01.001" v="626" actId="26606"/>
          <ac:spMkLst>
            <pc:docMk/>
            <pc:sldMk cId="813259703" sldId="258"/>
            <ac:spMk id="55" creationId="{D11AD2AD-0BA0-4DD3-8EEA-84686A0E718C}"/>
          </ac:spMkLst>
        </pc:spChg>
        <pc:spChg chg="add">
          <ac:chgData name="Ylona Atol" userId="98ca6f753474aab2" providerId="LiveId" clId="{2D782530-7CAE-45FD-A611-909A555C08BA}" dt="2022-05-23T10:13:01.124" v="627" actId="26606"/>
          <ac:spMkLst>
            <pc:docMk/>
            <pc:sldMk cId="813259703" sldId="258"/>
            <ac:spMk id="56" creationId="{489B7BFD-8F45-4093-AD9C-91B15B0503D9}"/>
          </ac:spMkLst>
        </pc:spChg>
        <pc:spChg chg="add">
          <ac:chgData name="Ylona Atol" userId="98ca6f753474aab2" providerId="LiveId" clId="{2D782530-7CAE-45FD-A611-909A555C08BA}" dt="2022-05-23T10:13:01.124" v="627" actId="26606"/>
          <ac:spMkLst>
            <pc:docMk/>
            <pc:sldMk cId="813259703" sldId="258"/>
            <ac:spMk id="238" creationId="{4D4C00DC-4DC6-4CD2-9E31-F17E6CEBC5A6}"/>
          </ac:spMkLst>
        </pc:spChg>
        <pc:spChg chg="add">
          <ac:chgData name="Ylona Atol" userId="98ca6f753474aab2" providerId="LiveId" clId="{2D782530-7CAE-45FD-A611-909A555C08BA}" dt="2022-05-23T10:13:01.124" v="627" actId="26606"/>
          <ac:spMkLst>
            <pc:docMk/>
            <pc:sldMk cId="813259703" sldId="258"/>
            <ac:spMk id="239" creationId="{A499C65A-9B02-4D7F-BD68-CD38D880551F}"/>
          </ac:spMkLst>
        </pc:spChg>
        <pc:spChg chg="add mod">
          <ac:chgData name="Ylona Atol" userId="98ca6f753474aab2" providerId="LiveId" clId="{2D782530-7CAE-45FD-A611-909A555C08BA}" dt="2022-05-30T09:28:27.254" v="2936" actId="1076"/>
          <ac:spMkLst>
            <pc:docMk/>
            <pc:sldMk cId="813259703" sldId="258"/>
            <ac:spMk id="241" creationId="{AD52E015-21BB-A28C-CC94-8EFF9BBB9E75}"/>
          </ac:spMkLst>
        </pc:spChg>
        <pc:grpChg chg="add del">
          <ac:chgData name="Ylona Atol" userId="98ca6f753474aab2" providerId="LiveId" clId="{2D782530-7CAE-45FD-A611-909A555C08BA}" dt="2022-05-23T10:13:01.124" v="627" actId="26606"/>
          <ac:grpSpMkLst>
            <pc:docMk/>
            <pc:sldMk cId="813259703" sldId="258"/>
            <ac:grpSpMk id="23" creationId="{AF9AF3F3-CE0C-4125-BDD7-346487FA0B40}"/>
          </ac:grpSpMkLst>
        </pc:grpChg>
        <pc:grpChg chg="add del">
          <ac:chgData name="Ylona Atol" userId="98ca6f753474aab2" providerId="LiveId" clId="{2D782530-7CAE-45FD-A611-909A555C08BA}" dt="2022-05-23T10:13:01.124" v="627" actId="26606"/>
          <ac:grpSpMkLst>
            <pc:docMk/>
            <pc:sldMk cId="813259703" sldId="258"/>
            <ac:grpSpMk id="37" creationId="{7CF625D3-71A3-4F30-A096-8EF334E959D0}"/>
          </ac:grpSpMkLst>
        </pc:grpChg>
        <pc:grpChg chg="add del">
          <ac:chgData name="Ylona Atol" userId="98ca6f753474aab2" providerId="LiveId" clId="{2D782530-7CAE-45FD-A611-909A555C08BA}" dt="2022-05-23T10:13:01.124" v="627" actId="26606"/>
          <ac:grpSpMkLst>
            <pc:docMk/>
            <pc:sldMk cId="813259703" sldId="258"/>
            <ac:grpSpMk id="39" creationId="{A8630B61-2CB6-4E0C-90A1-05A307F9CD6E}"/>
          </ac:grpSpMkLst>
        </pc:grpChg>
        <pc:grpChg chg="add del">
          <ac:chgData name="Ylona Atol" userId="98ca6f753474aab2" providerId="LiveId" clId="{2D782530-7CAE-45FD-A611-909A555C08BA}" dt="2022-05-23T10:13:01.001" v="626" actId="26606"/>
          <ac:grpSpMkLst>
            <pc:docMk/>
            <pc:sldMk cId="813259703" sldId="258"/>
            <ac:grpSpMk id="57" creationId="{0C156BF8-7FF7-440F-BE2B-417DFFE8BFA5}"/>
          </ac:grpSpMkLst>
        </pc:grpChg>
        <pc:grpChg chg="add">
          <ac:chgData name="Ylona Atol" userId="98ca6f753474aab2" providerId="LiveId" clId="{2D782530-7CAE-45FD-A611-909A555C08BA}" dt="2022-05-23T10:13:01.124" v="627" actId="26606"/>
          <ac:grpSpMkLst>
            <pc:docMk/>
            <pc:sldMk cId="813259703" sldId="258"/>
            <ac:grpSpMk id="65" creationId="{8A351602-3772-4279-B0D3-A523F6F6EAB3}"/>
          </ac:grpSpMkLst>
        </pc:grpChg>
        <pc:grpChg chg="add">
          <ac:chgData name="Ylona Atol" userId="98ca6f753474aab2" providerId="LiveId" clId="{2D782530-7CAE-45FD-A611-909A555C08BA}" dt="2022-05-23T10:13:01.124" v="627" actId="26606"/>
          <ac:grpSpMkLst>
            <pc:docMk/>
            <pc:sldMk cId="813259703" sldId="258"/>
            <ac:grpSpMk id="66" creationId="{1F4896D7-5AD0-4505-BCCD-82262CFEE2E1}"/>
          </ac:grpSpMkLst>
        </pc:grpChg>
        <pc:grpChg chg="add">
          <ac:chgData name="Ylona Atol" userId="98ca6f753474aab2" providerId="LiveId" clId="{2D782530-7CAE-45FD-A611-909A555C08BA}" dt="2022-05-23T10:13:01.124" v="627" actId="26606"/>
          <ac:grpSpMkLst>
            <pc:docMk/>
            <pc:sldMk cId="813259703" sldId="258"/>
            <ac:grpSpMk id="240" creationId="{66FB5A75-BDE2-4F12-A95B-C48788A7685C}"/>
          </ac:grpSpMkLst>
        </pc:grpChg>
        <pc:graphicFrameChg chg="add del">
          <ac:chgData name="Ylona Atol" userId="98ca6f753474aab2" providerId="LiveId" clId="{2D782530-7CAE-45FD-A611-909A555C08BA}" dt="2022-05-23T10:10:29.535" v="601" actId="26606"/>
          <ac:graphicFrameMkLst>
            <pc:docMk/>
            <pc:sldMk cId="813259703" sldId="258"/>
            <ac:graphicFrameMk id="5" creationId="{5F1A9B9D-59FF-6FF1-A55E-EBD5F72A74EC}"/>
          </ac:graphicFrameMkLst>
        </pc:graphicFrameChg>
        <pc:graphicFrameChg chg="add mod modGraphic">
          <ac:chgData name="Ylona Atol" userId="98ca6f753474aab2" providerId="LiveId" clId="{2D782530-7CAE-45FD-A611-909A555C08BA}" dt="2022-05-23T10:14:18.504" v="631" actId="12100"/>
          <ac:graphicFrameMkLst>
            <pc:docMk/>
            <pc:sldMk cId="813259703" sldId="258"/>
            <ac:graphicFrameMk id="42" creationId="{3D58CE29-74BA-0794-FF74-F3BF8CBB13A5}"/>
          </ac:graphicFrameMkLst>
        </pc:graphicFrameChg>
        <pc:picChg chg="add mod">
          <ac:chgData name="Ylona Atol" userId="98ca6f753474aab2" providerId="LiveId" clId="{2D782530-7CAE-45FD-A611-909A555C08BA}" dt="2022-05-23T10:14:49.007" v="636" actId="1076"/>
          <ac:picMkLst>
            <pc:docMk/>
            <pc:sldMk cId="813259703" sldId="258"/>
            <ac:picMk id="6" creationId="{4CEA419B-019F-F28F-8AD2-F6B9A0D26A06}"/>
          </ac:picMkLst>
        </pc:picChg>
      </pc:sldChg>
      <pc:sldChg chg="addSp delSp modSp mod setBg">
        <pc:chgData name="Ylona Atol" userId="98ca6f753474aab2" providerId="LiveId" clId="{2D782530-7CAE-45FD-A611-909A555C08BA}" dt="2022-05-30T08:53:52.113" v="2694" actId="1076"/>
        <pc:sldMkLst>
          <pc:docMk/>
          <pc:sldMk cId="2805986619" sldId="259"/>
        </pc:sldMkLst>
        <pc:spChg chg="mod">
          <ac:chgData name="Ylona Atol" userId="98ca6f753474aab2" providerId="LiveId" clId="{2D782530-7CAE-45FD-A611-909A555C08BA}" dt="2022-05-23T10:16:38.182" v="651" actId="26606"/>
          <ac:spMkLst>
            <pc:docMk/>
            <pc:sldMk cId="2805986619" sldId="259"/>
            <ac:spMk id="2" creationId="{8064C358-EAA4-8ED5-229F-50E6F76F5F57}"/>
          </ac:spMkLst>
        </pc:spChg>
        <pc:spChg chg="mod ord">
          <ac:chgData name="Ylona Atol" userId="98ca6f753474aab2" providerId="LiveId" clId="{2D782530-7CAE-45FD-A611-909A555C08BA}" dt="2022-05-30T08:48:31.052" v="2675" actId="20577"/>
          <ac:spMkLst>
            <pc:docMk/>
            <pc:sldMk cId="2805986619" sldId="259"/>
            <ac:spMk id="3" creationId="{D03B01B3-B788-F3F6-1FA9-2C8B2A7A8323}"/>
          </ac:spMkLst>
        </pc:spChg>
        <pc:spChg chg="add mod">
          <ac:chgData name="Ylona Atol" userId="98ca6f753474aab2" providerId="LiveId" clId="{2D782530-7CAE-45FD-A611-909A555C08BA}" dt="2022-05-30T08:53:52.113" v="2694" actId="1076"/>
          <ac:spMkLst>
            <pc:docMk/>
            <pc:sldMk cId="2805986619" sldId="259"/>
            <ac:spMk id="4" creationId="{3892CB39-A26A-4DE5-BE0E-CD8CA4739251}"/>
          </ac:spMkLst>
        </pc:spChg>
        <pc:spChg chg="add">
          <ac:chgData name="Ylona Atol" userId="98ca6f753474aab2" providerId="LiveId" clId="{2D782530-7CAE-45FD-A611-909A555C08BA}" dt="2022-05-23T10:16:38.182" v="651" actId="26606"/>
          <ac:spMkLst>
            <pc:docMk/>
            <pc:sldMk cId="2805986619" sldId="259"/>
            <ac:spMk id="20" creationId="{5A0118C5-4F8D-4CF4-BADD-53FEACC6C42A}"/>
          </ac:spMkLst>
        </pc:spChg>
        <pc:grpChg chg="add">
          <ac:chgData name="Ylona Atol" userId="98ca6f753474aab2" providerId="LiveId" clId="{2D782530-7CAE-45FD-A611-909A555C08BA}" dt="2022-05-23T10:16:38.182" v="651" actId="26606"/>
          <ac:grpSpMkLst>
            <pc:docMk/>
            <pc:sldMk cId="2805986619" sldId="259"/>
            <ac:grpSpMk id="22" creationId="{B22DF5E2-0CD7-4BEC-8FBD-DD7AC1DEC644}"/>
          </ac:grpSpMkLst>
        </pc:grpChg>
        <pc:grpChg chg="add">
          <ac:chgData name="Ylona Atol" userId="98ca6f753474aab2" providerId="LiveId" clId="{2D782530-7CAE-45FD-A611-909A555C08BA}" dt="2022-05-23T10:16:38.182" v="651" actId="26606"/>
          <ac:grpSpMkLst>
            <pc:docMk/>
            <pc:sldMk cId="2805986619" sldId="259"/>
            <ac:grpSpMk id="26" creationId="{F080DD13-9AA7-47FB-8506-4C9A5BACD505}"/>
          </ac:grpSpMkLst>
        </pc:grpChg>
        <pc:grpChg chg="add">
          <ac:chgData name="Ylona Atol" userId="98ca6f753474aab2" providerId="LiveId" clId="{2D782530-7CAE-45FD-A611-909A555C08BA}" dt="2022-05-23T10:16:38.182" v="651" actId="26606"/>
          <ac:grpSpMkLst>
            <pc:docMk/>
            <pc:sldMk cId="2805986619" sldId="259"/>
            <ac:grpSpMk id="34" creationId="{30DD3518-2FCC-410C-8960-69D1DB7247AF}"/>
          </ac:grpSpMkLst>
        </pc:grpChg>
        <pc:picChg chg="add del mod">
          <ac:chgData name="Ylona Atol" userId="98ca6f753474aab2" providerId="LiveId" clId="{2D782530-7CAE-45FD-A611-909A555C08BA}" dt="2022-05-23T10:15:50.111" v="640" actId="478"/>
          <ac:picMkLst>
            <pc:docMk/>
            <pc:sldMk cId="2805986619" sldId="259"/>
            <ac:picMk id="5" creationId="{AF08C525-E243-AFB9-4B0A-85DEB5B86E5D}"/>
          </ac:picMkLst>
        </pc:picChg>
        <pc:picChg chg="add mod ord">
          <ac:chgData name="Ylona Atol" userId="98ca6f753474aab2" providerId="LiveId" clId="{2D782530-7CAE-45FD-A611-909A555C08BA}" dt="2022-05-23T10:16:38.182" v="651" actId="26606"/>
          <ac:picMkLst>
            <pc:docMk/>
            <pc:sldMk cId="2805986619" sldId="259"/>
            <ac:picMk id="7" creationId="{00E6B95D-0F09-687F-8EE1-452AB8962F1D}"/>
          </ac:picMkLst>
        </pc:picChg>
        <pc:picChg chg="add del mod">
          <ac:chgData name="Ylona Atol" userId="98ca6f753474aab2" providerId="LiveId" clId="{2D782530-7CAE-45FD-A611-909A555C08BA}" dt="2022-05-23T10:16:13.792" v="645" actId="478"/>
          <ac:picMkLst>
            <pc:docMk/>
            <pc:sldMk cId="2805986619" sldId="259"/>
            <ac:picMk id="9" creationId="{03E87EC5-9465-829C-6421-40C4877B56BB}"/>
          </ac:picMkLst>
        </pc:picChg>
        <pc:picChg chg="add mod">
          <ac:chgData name="Ylona Atol" userId="98ca6f753474aab2" providerId="LiveId" clId="{2D782530-7CAE-45FD-A611-909A555C08BA}" dt="2022-05-23T10:16:38.182" v="651" actId="26606"/>
          <ac:picMkLst>
            <pc:docMk/>
            <pc:sldMk cId="2805986619" sldId="259"/>
            <ac:picMk id="11" creationId="{60914D6A-C763-255A-F28A-FA714EB036EB}"/>
          </ac:picMkLst>
        </pc:picChg>
        <pc:picChg chg="add mod">
          <ac:chgData name="Ylona Atol" userId="98ca6f753474aab2" providerId="LiveId" clId="{2D782530-7CAE-45FD-A611-909A555C08BA}" dt="2022-05-23T10:16:38.182" v="651" actId="26606"/>
          <ac:picMkLst>
            <pc:docMk/>
            <pc:sldMk cId="2805986619" sldId="259"/>
            <ac:picMk id="13" creationId="{D4A44006-9183-6D92-0F50-6B451E184C63}"/>
          </ac:picMkLst>
        </pc:picChg>
        <pc:picChg chg="add mod ord">
          <ac:chgData name="Ylona Atol" userId="98ca6f753474aab2" providerId="LiveId" clId="{2D782530-7CAE-45FD-A611-909A555C08BA}" dt="2022-05-23T10:16:38.182" v="651" actId="26606"/>
          <ac:picMkLst>
            <pc:docMk/>
            <pc:sldMk cId="2805986619" sldId="259"/>
            <ac:picMk id="15" creationId="{BC0E0112-86B4-BD8F-C497-AE502A342313}"/>
          </ac:picMkLst>
        </pc:picChg>
        <pc:picChg chg="add del">
          <ac:chgData name="Ylona Atol" userId="98ca6f753474aab2" providerId="LiveId" clId="{2D782530-7CAE-45FD-A611-909A555C08BA}" dt="2022-05-23T10:18:41.316" v="653" actId="478"/>
          <ac:picMkLst>
            <pc:docMk/>
            <pc:sldMk cId="2805986619" sldId="259"/>
            <ac:picMk id="17" creationId="{7A236061-95AF-CD83-3FDD-19FB43418E69}"/>
          </ac:picMkLst>
        </pc:picChg>
        <pc:picChg chg="add mod">
          <ac:chgData name="Ylona Atol" userId="98ca6f753474aab2" providerId="LiveId" clId="{2D782530-7CAE-45FD-A611-909A555C08BA}" dt="2022-05-23T10:18:59.305" v="658" actId="1076"/>
          <ac:picMkLst>
            <pc:docMk/>
            <pc:sldMk cId="2805986619" sldId="259"/>
            <ac:picMk id="19" creationId="{6606CF29-C007-57E5-2D01-6649E37AC4CF}"/>
          </ac:picMkLst>
        </pc:picChg>
      </pc:sldChg>
      <pc:sldChg chg="addSp delSp modSp mod">
        <pc:chgData name="Ylona Atol" userId="98ca6f753474aab2" providerId="LiveId" clId="{2D782530-7CAE-45FD-A611-909A555C08BA}" dt="2022-05-30T09:34:34.640" v="3053" actId="14100"/>
        <pc:sldMkLst>
          <pc:docMk/>
          <pc:sldMk cId="3407581761" sldId="260"/>
        </pc:sldMkLst>
        <pc:spChg chg="add mod">
          <ac:chgData name="Ylona Atol" userId="98ca6f753474aab2" providerId="LiveId" clId="{2D782530-7CAE-45FD-A611-909A555C08BA}" dt="2022-05-30T08:50:04.806" v="2691" actId="1076"/>
          <ac:spMkLst>
            <pc:docMk/>
            <pc:sldMk cId="3407581761" sldId="260"/>
            <ac:spMk id="3" creationId="{976989A1-5577-EAB5-278B-DD53CB4AF891}"/>
          </ac:spMkLst>
        </pc:spChg>
        <pc:spChg chg="mod">
          <ac:chgData name="Ylona Atol" userId="98ca6f753474aab2" providerId="LiveId" clId="{2D782530-7CAE-45FD-A611-909A555C08BA}" dt="2022-05-30T09:33:59.254" v="3038" actId="1038"/>
          <ac:spMkLst>
            <pc:docMk/>
            <pc:sldMk cId="3407581761" sldId="260"/>
            <ac:spMk id="15" creationId="{BD226B96-3E4C-4441-957B-0A656FF7EFEC}"/>
          </ac:spMkLst>
        </pc:spChg>
        <pc:spChg chg="add mod">
          <ac:chgData name="Ylona Atol" userId="98ca6f753474aab2" providerId="LiveId" clId="{2D782530-7CAE-45FD-A611-909A555C08BA}" dt="2022-05-30T09:28:38.785" v="2938" actId="1076"/>
          <ac:spMkLst>
            <pc:docMk/>
            <pc:sldMk cId="3407581761" sldId="260"/>
            <ac:spMk id="16" creationId="{80DFDB8E-0D61-2E29-6EA2-CA9FEC3CD2F0}"/>
          </ac:spMkLst>
        </pc:spChg>
        <pc:spChg chg="add mod">
          <ac:chgData name="Ylona Atol" userId="98ca6f753474aab2" providerId="LiveId" clId="{2D782530-7CAE-45FD-A611-909A555C08BA}" dt="2022-05-30T09:34:34.640" v="3053" actId="14100"/>
          <ac:spMkLst>
            <pc:docMk/>
            <pc:sldMk cId="3407581761" sldId="260"/>
            <ac:spMk id="17" creationId="{C3AD2B4A-EA1B-7FF8-F9D4-1956EB6F94E1}"/>
          </ac:spMkLst>
        </pc:spChg>
        <pc:picChg chg="add mod">
          <ac:chgData name="Ylona Atol" userId="98ca6f753474aab2" providerId="LiveId" clId="{2D782530-7CAE-45FD-A611-909A555C08BA}" dt="2022-05-23T10:19:17.232" v="662" actId="1076"/>
          <ac:picMkLst>
            <pc:docMk/>
            <pc:sldMk cId="3407581761" sldId="260"/>
            <ac:picMk id="4" creationId="{8C7EC000-B407-9BB4-A060-29A5007EF803}"/>
          </ac:picMkLst>
        </pc:picChg>
        <pc:picChg chg="del">
          <ac:chgData name="Ylona Atol" userId="98ca6f753474aab2" providerId="LiveId" clId="{2D782530-7CAE-45FD-A611-909A555C08BA}" dt="2022-05-30T09:32:24.780" v="2962" actId="478"/>
          <ac:picMkLst>
            <pc:docMk/>
            <pc:sldMk cId="3407581761" sldId="260"/>
            <ac:picMk id="11" creationId="{AE197CD3-AC72-D38F-A06D-5FC7E5637BF1}"/>
          </ac:picMkLst>
        </pc:picChg>
      </pc:sldChg>
      <pc:sldChg chg="addSp delSp modSp mod ord setBg">
        <pc:chgData name="Ylona Atol" userId="98ca6f753474aab2" providerId="LiveId" clId="{2D782530-7CAE-45FD-A611-909A555C08BA}" dt="2022-05-30T09:34:40.412" v="3055"/>
        <pc:sldMkLst>
          <pc:docMk/>
          <pc:sldMk cId="483345392" sldId="261"/>
        </pc:sldMkLst>
        <pc:spChg chg="mod">
          <ac:chgData name="Ylona Atol" userId="98ca6f753474aab2" providerId="LiveId" clId="{2D782530-7CAE-45FD-A611-909A555C08BA}" dt="2022-05-23T10:20:27.500" v="669" actId="26606"/>
          <ac:spMkLst>
            <pc:docMk/>
            <pc:sldMk cId="483345392" sldId="261"/>
            <ac:spMk id="2" creationId="{9A4F0D91-8368-0736-1EBC-CF2BDE44ECCF}"/>
          </ac:spMkLst>
        </pc:spChg>
        <pc:spChg chg="mod">
          <ac:chgData name="Ylona Atol" userId="98ca6f753474aab2" providerId="LiveId" clId="{2D782530-7CAE-45FD-A611-909A555C08BA}" dt="2022-05-23T10:20:27.500" v="669" actId="26606"/>
          <ac:spMkLst>
            <pc:docMk/>
            <pc:sldMk cId="483345392" sldId="261"/>
            <ac:spMk id="3" creationId="{C94B2BEE-15D1-810A-9606-02469B7D4DFD}"/>
          </ac:spMkLst>
        </pc:spChg>
        <pc:spChg chg="add mod">
          <ac:chgData name="Ylona Atol" userId="98ca6f753474aab2" providerId="LiveId" clId="{2D782530-7CAE-45FD-A611-909A555C08BA}" dt="2022-05-30T09:29:14.948" v="2946" actId="1076"/>
          <ac:spMkLst>
            <pc:docMk/>
            <pc:sldMk cId="483345392" sldId="261"/>
            <ac:spMk id="4" creationId="{8FC1A379-5ED0-0E1B-FDF6-F177AEC22AAA}"/>
          </ac:spMkLst>
        </pc:spChg>
        <pc:spChg chg="add del">
          <ac:chgData name="Ylona Atol" userId="98ca6f753474aab2" providerId="LiveId" clId="{2D782530-7CAE-45FD-A611-909A555C08BA}" dt="2022-05-23T10:20:27.500" v="669" actId="26606"/>
          <ac:spMkLst>
            <pc:docMk/>
            <pc:sldMk cId="483345392" sldId="261"/>
            <ac:spMk id="9" creationId="{5A0118C5-4F8D-4CF4-BADD-53FEACC6C42A}"/>
          </ac:spMkLst>
        </pc:spChg>
        <pc:spChg chg="add del">
          <ac:chgData name="Ylona Atol" userId="98ca6f753474aab2" providerId="LiveId" clId="{2D782530-7CAE-45FD-A611-909A555C08BA}" dt="2022-05-23T10:20:27.500" v="669" actId="26606"/>
          <ac:spMkLst>
            <pc:docMk/>
            <pc:sldMk cId="483345392" sldId="261"/>
            <ac:spMk id="368" creationId="{5A0118C5-4F8D-4CF4-BADD-53FEACC6C42A}"/>
          </ac:spMkLst>
        </pc:spChg>
        <pc:spChg chg="add del">
          <ac:chgData name="Ylona Atol" userId="98ca6f753474aab2" providerId="LiveId" clId="{2D782530-7CAE-45FD-A611-909A555C08BA}" dt="2022-05-23T10:20:27.500" v="669" actId="26606"/>
          <ac:spMkLst>
            <pc:docMk/>
            <pc:sldMk cId="483345392" sldId="261"/>
            <ac:spMk id="370" creationId="{3C1D1FA3-6212-4B97-9B1E-C7F81247C2B9}"/>
          </ac:spMkLst>
        </pc:spChg>
        <pc:spChg chg="add del">
          <ac:chgData name="Ylona Atol" userId="98ca6f753474aab2" providerId="LiveId" clId="{2D782530-7CAE-45FD-A611-909A555C08BA}" dt="2022-05-23T10:20:27.500" v="669" actId="26606"/>
          <ac:spMkLst>
            <pc:docMk/>
            <pc:sldMk cId="483345392" sldId="261"/>
            <ac:spMk id="372" creationId="{11C51958-04D4-4687-95A2-95DCDCF47464}"/>
          </ac:spMkLst>
        </pc:spChg>
        <pc:spChg chg="add del">
          <ac:chgData name="Ylona Atol" userId="98ca6f753474aab2" providerId="LiveId" clId="{2D782530-7CAE-45FD-A611-909A555C08BA}" dt="2022-05-23T10:20:27.500" v="669" actId="26606"/>
          <ac:spMkLst>
            <pc:docMk/>
            <pc:sldMk cId="483345392" sldId="261"/>
            <ac:spMk id="374" creationId="{79AFCB35-9C04-4524-A0B1-57FF6865D013}"/>
          </ac:spMkLst>
        </pc:spChg>
        <pc:spChg chg="add del">
          <ac:chgData name="Ylona Atol" userId="98ca6f753474aab2" providerId="LiveId" clId="{2D782530-7CAE-45FD-A611-909A555C08BA}" dt="2022-05-23T10:20:27.500" v="669" actId="26606"/>
          <ac:spMkLst>
            <pc:docMk/>
            <pc:sldMk cId="483345392" sldId="261"/>
            <ac:spMk id="376" creationId="{D11AD2AD-0BA0-4DD3-8EEA-84686A0E718C}"/>
          </ac:spMkLst>
        </pc:spChg>
        <pc:grpChg chg="add del">
          <ac:chgData name="Ylona Atol" userId="98ca6f753474aab2" providerId="LiveId" clId="{2D782530-7CAE-45FD-A611-909A555C08BA}" dt="2022-05-23T10:20:27.500" v="669" actId="26606"/>
          <ac:grpSpMkLst>
            <pc:docMk/>
            <pc:sldMk cId="483345392" sldId="261"/>
            <ac:grpSpMk id="11" creationId="{268C940D-4516-4630-B49F-65C1A82FEA0C}"/>
          </ac:grpSpMkLst>
        </pc:grpChg>
        <pc:grpChg chg="add del">
          <ac:chgData name="Ylona Atol" userId="98ca6f753474aab2" providerId="LiveId" clId="{2D782530-7CAE-45FD-A611-909A555C08BA}" dt="2022-05-23T10:20:27.500" v="669" actId="26606"/>
          <ac:grpSpMkLst>
            <pc:docMk/>
            <pc:sldMk cId="483345392" sldId="261"/>
            <ac:grpSpMk id="15" creationId="{C93F2521-5FCA-4EE4-ADB9-C71AB81B8875}"/>
          </ac:grpSpMkLst>
        </pc:grpChg>
        <pc:grpChg chg="add del">
          <ac:chgData name="Ylona Atol" userId="98ca6f753474aab2" providerId="LiveId" clId="{2D782530-7CAE-45FD-A611-909A555C08BA}" dt="2022-05-23T10:20:27.500" v="669" actId="26606"/>
          <ac:grpSpMkLst>
            <pc:docMk/>
            <pc:sldMk cId="483345392" sldId="261"/>
            <ac:grpSpMk id="23" creationId="{2B7E220D-70BE-46E1-87EA-9239C10828D4}"/>
          </ac:grpSpMkLst>
        </pc:grpChg>
        <pc:grpChg chg="add del">
          <ac:chgData name="Ylona Atol" userId="98ca6f753474aab2" providerId="LiveId" clId="{2D782530-7CAE-45FD-A611-909A555C08BA}" dt="2022-05-23T10:20:27.500" v="669" actId="26606"/>
          <ac:grpSpMkLst>
            <pc:docMk/>
            <pc:sldMk cId="483345392" sldId="261"/>
            <ac:grpSpMk id="378" creationId="{0C156BF8-7FF7-440F-BE2B-417DFFE8BFA5}"/>
          </ac:grpSpMkLst>
        </pc:grpChg>
        <pc:picChg chg="add del mod">
          <ac:chgData name="Ylona Atol" userId="98ca6f753474aab2" providerId="LiveId" clId="{2D782530-7CAE-45FD-A611-909A555C08BA}" dt="2022-05-23T10:03:53.486" v="542" actId="21"/>
          <ac:picMkLst>
            <pc:docMk/>
            <pc:sldMk cId="483345392" sldId="261"/>
            <ac:picMk id="5" creationId="{46594484-0543-9761-FD31-CE2D1F1DD522}"/>
          </ac:picMkLst>
        </pc:picChg>
        <pc:picChg chg="add mod">
          <ac:chgData name="Ylona Atol" userId="98ca6f753474aab2" providerId="LiveId" clId="{2D782530-7CAE-45FD-A611-909A555C08BA}" dt="2022-05-23T10:20:27.500" v="669" actId="26606"/>
          <ac:picMkLst>
            <pc:docMk/>
            <pc:sldMk cId="483345392" sldId="261"/>
            <ac:picMk id="6" creationId="{9127159C-2314-6B9D-4B6F-A9DA0FFC1649}"/>
          </ac:picMkLst>
        </pc:picChg>
        <pc:picChg chg="add mod">
          <ac:chgData name="Ylona Atol" userId="98ca6f753474aab2" providerId="LiveId" clId="{2D782530-7CAE-45FD-A611-909A555C08BA}" dt="2022-05-23T10:20:31.370" v="670" actId="1076"/>
          <ac:picMkLst>
            <pc:docMk/>
            <pc:sldMk cId="483345392" sldId="261"/>
            <ac:picMk id="8" creationId="{8F57E425-EDFA-BA58-4B43-318B0E3D154E}"/>
          </ac:picMkLst>
        </pc:picChg>
      </pc:sldChg>
      <pc:sldChg chg="addSp modSp mod ord">
        <pc:chgData name="Ylona Atol" userId="98ca6f753474aab2" providerId="LiveId" clId="{2D782530-7CAE-45FD-A611-909A555C08BA}" dt="2022-05-30T09:29:51.820" v="2954" actId="1076"/>
        <pc:sldMkLst>
          <pc:docMk/>
          <pc:sldMk cId="1056277217" sldId="262"/>
        </pc:sldMkLst>
        <pc:spChg chg="mod">
          <ac:chgData name="Ylona Atol" userId="98ca6f753474aab2" providerId="LiveId" clId="{2D782530-7CAE-45FD-A611-909A555C08BA}" dt="2022-05-30T08:45:22.774" v="2660" actId="1076"/>
          <ac:spMkLst>
            <pc:docMk/>
            <pc:sldMk cId="1056277217" sldId="262"/>
            <ac:spMk id="9" creationId="{778A8C14-A046-A05F-DC84-289F0CA80BA6}"/>
          </ac:spMkLst>
        </pc:spChg>
        <pc:spChg chg="mod">
          <ac:chgData name="Ylona Atol" userId="98ca6f753474aab2" providerId="LiveId" clId="{2D782530-7CAE-45FD-A611-909A555C08BA}" dt="2022-05-30T08:45:22.317" v="2659" actId="1076"/>
          <ac:spMkLst>
            <pc:docMk/>
            <pc:sldMk cId="1056277217" sldId="262"/>
            <ac:spMk id="11" creationId="{B39144CD-4937-DBDB-EF86-B460CE7995C9}"/>
          </ac:spMkLst>
        </pc:spChg>
        <pc:spChg chg="add mod">
          <ac:chgData name="Ylona Atol" userId="98ca6f753474aab2" providerId="LiveId" clId="{2D782530-7CAE-45FD-A611-909A555C08BA}" dt="2022-05-30T09:29:51.820" v="2954" actId="1076"/>
          <ac:spMkLst>
            <pc:docMk/>
            <pc:sldMk cId="1056277217" sldId="262"/>
            <ac:spMk id="13" creationId="{B1E2593D-BEC5-9969-885B-1EFD2F1C37CC}"/>
          </ac:spMkLst>
        </pc:spChg>
        <pc:picChg chg="add mod">
          <ac:chgData name="Ylona Atol" userId="98ca6f753474aab2" providerId="LiveId" clId="{2D782530-7CAE-45FD-A611-909A555C08BA}" dt="2022-05-23T10:21:27.793" v="685" actId="1076"/>
          <ac:picMkLst>
            <pc:docMk/>
            <pc:sldMk cId="1056277217" sldId="262"/>
            <ac:picMk id="12" creationId="{2865BF1F-008F-2A2C-A357-8D215AE58BB2}"/>
          </ac:picMkLst>
        </pc:picChg>
      </pc:sldChg>
      <pc:sldChg chg="addSp modSp mod">
        <pc:chgData name="Ylona Atol" userId="98ca6f753474aab2" providerId="LiveId" clId="{2D782530-7CAE-45FD-A611-909A555C08BA}" dt="2022-06-16T10:08:21.055" v="3121" actId="1035"/>
        <pc:sldMkLst>
          <pc:docMk/>
          <pc:sldMk cId="3007778526" sldId="263"/>
        </pc:sldMkLst>
        <pc:spChg chg="add mod">
          <ac:chgData name="Ylona Atol" userId="98ca6f753474aab2" providerId="LiveId" clId="{2D782530-7CAE-45FD-A611-909A555C08BA}" dt="2022-05-23T09:40:06.736" v="3" actId="20577"/>
          <ac:spMkLst>
            <pc:docMk/>
            <pc:sldMk cId="3007778526" sldId="263"/>
            <ac:spMk id="3" creationId="{24601EAA-913E-D319-F20E-653F5E6F9189}"/>
          </ac:spMkLst>
        </pc:spChg>
        <pc:spChg chg="add mod">
          <ac:chgData name="Ylona Atol" userId="98ca6f753474aab2" providerId="LiveId" clId="{2D782530-7CAE-45FD-A611-909A555C08BA}" dt="2022-06-13T12:52:57.452" v="3119" actId="5793"/>
          <ac:spMkLst>
            <pc:docMk/>
            <pc:sldMk cId="3007778526" sldId="263"/>
            <ac:spMk id="7" creationId="{A90D57AA-8F2A-2676-77B6-7BA8EC6ADCBB}"/>
          </ac:spMkLst>
        </pc:spChg>
        <pc:spChg chg="add mod">
          <ac:chgData name="Ylona Atol" userId="98ca6f753474aab2" providerId="LiveId" clId="{2D782530-7CAE-45FD-A611-909A555C08BA}" dt="2022-05-30T09:30:28.462" v="2959" actId="1076"/>
          <ac:spMkLst>
            <pc:docMk/>
            <pc:sldMk cId="3007778526" sldId="263"/>
            <ac:spMk id="8" creationId="{B71C05BF-889E-0033-6EFB-BC1DA554B7CC}"/>
          </ac:spMkLst>
        </pc:spChg>
        <pc:picChg chg="add mod">
          <ac:chgData name="Ylona Atol" userId="98ca6f753474aab2" providerId="LiveId" clId="{2D782530-7CAE-45FD-A611-909A555C08BA}" dt="2022-06-16T10:08:21.055" v="3121" actId="1035"/>
          <ac:picMkLst>
            <pc:docMk/>
            <pc:sldMk cId="3007778526" sldId="263"/>
            <ac:picMk id="5" creationId="{9BF58B31-F8F2-D975-B490-763C4BD17A17}"/>
          </ac:picMkLst>
        </pc:picChg>
        <pc:picChg chg="add mod">
          <ac:chgData name="Ylona Atol" userId="98ca6f753474aab2" providerId="LiveId" clId="{2D782530-7CAE-45FD-A611-909A555C08BA}" dt="2022-05-23T10:21:34.655" v="687" actId="1076"/>
          <ac:picMkLst>
            <pc:docMk/>
            <pc:sldMk cId="3007778526" sldId="263"/>
            <ac:picMk id="6" creationId="{1D2E94C0-67FF-CF1D-C69B-7DE5596F4A54}"/>
          </ac:picMkLst>
        </pc:picChg>
      </pc:sldChg>
      <pc:sldChg chg="addSp delSp modSp new mod">
        <pc:chgData name="Ylona Atol" userId="98ca6f753474aab2" providerId="LiveId" clId="{2D782530-7CAE-45FD-A611-909A555C08BA}" dt="2022-05-30T09:01:45.421" v="2703" actId="20577"/>
        <pc:sldMkLst>
          <pc:docMk/>
          <pc:sldMk cId="116006883" sldId="264"/>
        </pc:sldMkLst>
        <pc:spChg chg="del mod">
          <ac:chgData name="Ylona Atol" userId="98ca6f753474aab2" providerId="LiveId" clId="{2D782530-7CAE-45FD-A611-909A555C08BA}" dt="2022-05-23T09:49:55.681" v="70" actId="478"/>
          <ac:spMkLst>
            <pc:docMk/>
            <pc:sldMk cId="116006883" sldId="264"/>
            <ac:spMk id="2" creationId="{571142CC-52B2-9B22-C40C-9E2BA7F3028B}"/>
          </ac:spMkLst>
        </pc:spChg>
        <pc:spChg chg="add mod">
          <ac:chgData name="Ylona Atol" userId="98ca6f753474aab2" providerId="LiveId" clId="{2D782530-7CAE-45FD-A611-909A555C08BA}" dt="2022-05-30T09:01:45.421" v="2703" actId="20577"/>
          <ac:spMkLst>
            <pc:docMk/>
            <pc:sldMk cId="116006883" sldId="264"/>
            <ac:spMk id="2" creationId="{6D5DEA00-8916-6399-B8E1-B48B84D1C821}"/>
          </ac:spMkLst>
        </pc:spChg>
        <pc:spChg chg="del">
          <ac:chgData name="Ylona Atol" userId="98ca6f753474aab2" providerId="LiveId" clId="{2D782530-7CAE-45FD-A611-909A555C08BA}" dt="2022-05-23T09:49:52.080" v="67"/>
          <ac:spMkLst>
            <pc:docMk/>
            <pc:sldMk cId="116006883" sldId="264"/>
            <ac:spMk id="3" creationId="{2EF1FED6-6B15-EC9A-5F37-19EEC6E85DBD}"/>
          </ac:spMkLst>
        </pc:spChg>
        <pc:spChg chg="add mod">
          <ac:chgData name="Ylona Atol" userId="98ca6f753474aab2" providerId="LiveId" clId="{2D782530-7CAE-45FD-A611-909A555C08BA}" dt="2022-05-23T09:51:17.413" v="116" actId="1076"/>
          <ac:spMkLst>
            <pc:docMk/>
            <pc:sldMk cId="116006883" sldId="264"/>
            <ac:spMk id="8" creationId="{F4204B28-BAB3-5BA0-8075-09B3DC97AF4C}"/>
          </ac:spMkLst>
        </pc:spChg>
        <pc:picChg chg="add mod">
          <ac:chgData name="Ylona Atol" userId="98ca6f753474aab2" providerId="LiveId" clId="{2D782530-7CAE-45FD-A611-909A555C08BA}" dt="2022-05-23T09:51:19.750" v="117" actId="1076"/>
          <ac:picMkLst>
            <pc:docMk/>
            <pc:sldMk cId="116006883" sldId="264"/>
            <ac:picMk id="5" creationId="{DA406720-F2EA-D2D9-EAB5-918A250732A9}"/>
          </ac:picMkLst>
        </pc:picChg>
        <pc:picChg chg="add mod">
          <ac:chgData name="Ylona Atol" userId="98ca6f753474aab2" providerId="LiveId" clId="{2D782530-7CAE-45FD-A611-909A555C08BA}" dt="2022-05-23T09:51:22.542" v="118" actId="14100"/>
          <ac:picMkLst>
            <pc:docMk/>
            <pc:sldMk cId="116006883" sldId="264"/>
            <ac:picMk id="7" creationId="{D98E390E-4E69-7B74-5F87-E65245B34938}"/>
          </ac:picMkLst>
        </pc:picChg>
        <pc:picChg chg="add mod">
          <ac:chgData name="Ylona Atol" userId="98ca6f753474aab2" providerId="LiveId" clId="{2D782530-7CAE-45FD-A611-909A555C08BA}" dt="2022-05-23T10:21:42.270" v="689" actId="1076"/>
          <ac:picMkLst>
            <pc:docMk/>
            <pc:sldMk cId="116006883" sldId="264"/>
            <ac:picMk id="9" creationId="{E64E7A82-DF4A-F3A7-67CF-1DD9C8FBF6B4}"/>
          </ac:picMkLst>
        </pc:picChg>
      </pc:sldChg>
      <pc:sldChg chg="new del">
        <pc:chgData name="Ylona Atol" userId="98ca6f753474aab2" providerId="LiveId" clId="{2D782530-7CAE-45FD-A611-909A555C08BA}" dt="2022-05-23T09:51:37.853" v="120" actId="47"/>
        <pc:sldMkLst>
          <pc:docMk/>
          <pc:sldMk cId="2376625616" sldId="265"/>
        </pc:sldMkLst>
      </pc:sldChg>
      <pc:sldChg chg="addSp delSp modSp add mod">
        <pc:chgData name="Ylona Atol" userId="98ca6f753474aab2" providerId="LiveId" clId="{2D782530-7CAE-45FD-A611-909A555C08BA}" dt="2022-05-30T09:01:52.986" v="2705" actId="20577"/>
        <pc:sldMkLst>
          <pc:docMk/>
          <pc:sldMk cId="3855072286" sldId="265"/>
        </pc:sldMkLst>
        <pc:spChg chg="add mod">
          <ac:chgData name="Ylona Atol" userId="98ca6f753474aab2" providerId="LiveId" clId="{2D782530-7CAE-45FD-A611-909A555C08BA}" dt="2022-05-30T09:01:52.986" v="2705" actId="20577"/>
          <ac:spMkLst>
            <pc:docMk/>
            <pc:sldMk cId="3855072286" sldId="265"/>
            <ac:spMk id="2" creationId="{C3FF57E4-4CF1-86E4-2198-75264B5A1E5A}"/>
          </ac:spMkLst>
        </pc:spChg>
        <pc:spChg chg="add del mod">
          <ac:chgData name="Ylona Atol" userId="98ca6f753474aab2" providerId="LiveId" clId="{2D782530-7CAE-45FD-A611-909A555C08BA}" dt="2022-05-23T09:51:52.988" v="123"/>
          <ac:spMkLst>
            <pc:docMk/>
            <pc:sldMk cId="3855072286" sldId="265"/>
            <ac:spMk id="3" creationId="{8A4718B9-31A9-C2FF-69CE-A0C9B6EA1F58}"/>
          </ac:spMkLst>
        </pc:spChg>
        <pc:spChg chg="mod">
          <ac:chgData name="Ylona Atol" userId="98ca6f753474aab2" providerId="LiveId" clId="{2D782530-7CAE-45FD-A611-909A555C08BA}" dt="2022-05-30T08:43:35.265" v="2650" actId="20577"/>
          <ac:spMkLst>
            <pc:docMk/>
            <pc:sldMk cId="3855072286" sldId="265"/>
            <ac:spMk id="8" creationId="{F4204B28-BAB3-5BA0-8075-09B3DC97AF4C}"/>
          </ac:spMkLst>
        </pc:spChg>
        <pc:picChg chg="del">
          <ac:chgData name="Ylona Atol" userId="98ca6f753474aab2" providerId="LiveId" clId="{2D782530-7CAE-45FD-A611-909A555C08BA}" dt="2022-05-23T09:51:52.570" v="122" actId="478"/>
          <ac:picMkLst>
            <pc:docMk/>
            <pc:sldMk cId="3855072286" sldId="265"/>
            <ac:picMk id="5" creationId="{DA406720-F2EA-D2D9-EAB5-918A250732A9}"/>
          </ac:picMkLst>
        </pc:picChg>
        <pc:picChg chg="add mod">
          <ac:chgData name="Ylona Atol" userId="98ca6f753474aab2" providerId="LiveId" clId="{2D782530-7CAE-45FD-A611-909A555C08BA}" dt="2022-05-23T09:53:00.008" v="175" actId="1036"/>
          <ac:picMkLst>
            <pc:docMk/>
            <pc:sldMk cId="3855072286" sldId="265"/>
            <ac:picMk id="6" creationId="{40DA7BCB-E9DA-848C-E541-C9338F70E665}"/>
          </ac:picMkLst>
        </pc:picChg>
        <pc:picChg chg="del">
          <ac:chgData name="Ylona Atol" userId="98ca6f753474aab2" providerId="LiveId" clId="{2D782530-7CAE-45FD-A611-909A555C08BA}" dt="2022-05-23T09:52:10.082" v="125" actId="478"/>
          <ac:picMkLst>
            <pc:docMk/>
            <pc:sldMk cId="3855072286" sldId="265"/>
            <ac:picMk id="7" creationId="{D98E390E-4E69-7B74-5F87-E65245B34938}"/>
          </ac:picMkLst>
        </pc:picChg>
        <pc:picChg chg="add mod">
          <ac:chgData name="Ylona Atol" userId="98ca6f753474aab2" providerId="LiveId" clId="{2D782530-7CAE-45FD-A611-909A555C08BA}" dt="2022-05-23T09:52:57.962" v="171" actId="1076"/>
          <ac:picMkLst>
            <pc:docMk/>
            <pc:sldMk cId="3855072286" sldId="265"/>
            <ac:picMk id="10" creationId="{065F1D23-DBAB-B5B8-4DE2-E56532C48982}"/>
          </ac:picMkLst>
        </pc:picChg>
        <pc:picChg chg="add del mod">
          <ac:chgData name="Ylona Atol" userId="98ca6f753474aab2" providerId="LiveId" clId="{2D782530-7CAE-45FD-A611-909A555C08BA}" dt="2022-05-23T09:52:23.035" v="131" actId="478"/>
          <ac:picMkLst>
            <pc:docMk/>
            <pc:sldMk cId="3855072286" sldId="265"/>
            <ac:picMk id="12" creationId="{418FAA23-2562-F71E-F076-85A00A08BC93}"/>
          </ac:picMkLst>
        </pc:picChg>
        <pc:picChg chg="add mod">
          <ac:chgData name="Ylona Atol" userId="98ca6f753474aab2" providerId="LiveId" clId="{2D782530-7CAE-45FD-A611-909A555C08BA}" dt="2022-05-23T10:21:47.913" v="691" actId="1076"/>
          <ac:picMkLst>
            <pc:docMk/>
            <pc:sldMk cId="3855072286" sldId="265"/>
            <ac:picMk id="13" creationId="{973D55C8-5DB9-5566-8CD9-84691A44EEAA}"/>
          </ac:picMkLst>
        </pc:picChg>
      </pc:sldChg>
      <pc:sldChg chg="addSp delSp modSp add mod">
        <pc:chgData name="Ylona Atol" userId="98ca6f753474aab2" providerId="LiveId" clId="{2D782530-7CAE-45FD-A611-909A555C08BA}" dt="2022-05-30T09:02:06.800" v="2707" actId="20577"/>
        <pc:sldMkLst>
          <pc:docMk/>
          <pc:sldMk cId="3553544734" sldId="266"/>
        </pc:sldMkLst>
        <pc:spChg chg="add mod">
          <ac:chgData name="Ylona Atol" userId="98ca6f753474aab2" providerId="LiveId" clId="{2D782530-7CAE-45FD-A611-909A555C08BA}" dt="2022-05-30T09:02:06.800" v="2707" actId="20577"/>
          <ac:spMkLst>
            <pc:docMk/>
            <pc:sldMk cId="3553544734" sldId="266"/>
            <ac:spMk id="2" creationId="{1C18DA7E-F9AF-CB22-3CD1-C4932BD2562D}"/>
          </ac:spMkLst>
        </pc:spChg>
        <pc:spChg chg="add del mod">
          <ac:chgData name="Ylona Atol" userId="98ca6f753474aab2" providerId="LiveId" clId="{2D782530-7CAE-45FD-A611-909A555C08BA}" dt="2022-05-23T09:53:15.615" v="178"/>
          <ac:spMkLst>
            <pc:docMk/>
            <pc:sldMk cId="3553544734" sldId="266"/>
            <ac:spMk id="3" creationId="{0E9D9587-F050-6043-5306-BE1F1E2BA0BE}"/>
          </ac:spMkLst>
        </pc:spChg>
        <pc:spChg chg="mod">
          <ac:chgData name="Ylona Atol" userId="98ca6f753474aab2" providerId="LiveId" clId="{2D782530-7CAE-45FD-A611-909A555C08BA}" dt="2022-05-23T09:53:56.292" v="209" actId="1076"/>
          <ac:spMkLst>
            <pc:docMk/>
            <pc:sldMk cId="3553544734" sldId="266"/>
            <ac:spMk id="8" creationId="{F4204B28-BAB3-5BA0-8075-09B3DC97AF4C}"/>
          </ac:spMkLst>
        </pc:spChg>
        <pc:picChg chg="add mod">
          <ac:chgData name="Ylona Atol" userId="98ca6f753474aab2" providerId="LiveId" clId="{2D782530-7CAE-45FD-A611-909A555C08BA}" dt="2022-05-23T09:53:17.894" v="179" actId="1076"/>
          <ac:picMkLst>
            <pc:docMk/>
            <pc:sldMk cId="3553544734" sldId="266"/>
            <ac:picMk id="5" creationId="{5C79EA2B-1D18-38B0-BF7A-6B3092949272}"/>
          </ac:picMkLst>
        </pc:picChg>
        <pc:picChg chg="del">
          <ac:chgData name="Ylona Atol" userId="98ca6f753474aab2" providerId="LiveId" clId="{2D782530-7CAE-45FD-A611-909A555C08BA}" dt="2022-05-23T09:53:15.105" v="177" actId="478"/>
          <ac:picMkLst>
            <pc:docMk/>
            <pc:sldMk cId="3553544734" sldId="266"/>
            <ac:picMk id="6" creationId="{40DA7BCB-E9DA-848C-E541-C9338F70E665}"/>
          </ac:picMkLst>
        </pc:picChg>
        <pc:picChg chg="add mod">
          <ac:chgData name="Ylona Atol" userId="98ca6f753474aab2" providerId="LiveId" clId="{2D782530-7CAE-45FD-A611-909A555C08BA}" dt="2022-05-23T09:53:30.860" v="184" actId="1076"/>
          <ac:picMkLst>
            <pc:docMk/>
            <pc:sldMk cId="3553544734" sldId="266"/>
            <ac:picMk id="9" creationId="{11380895-F873-941F-1B13-F1F1130E5519}"/>
          </ac:picMkLst>
        </pc:picChg>
        <pc:picChg chg="del">
          <ac:chgData name="Ylona Atol" userId="98ca6f753474aab2" providerId="LiveId" clId="{2D782530-7CAE-45FD-A611-909A555C08BA}" dt="2022-05-23T09:53:25.121" v="180" actId="478"/>
          <ac:picMkLst>
            <pc:docMk/>
            <pc:sldMk cId="3553544734" sldId="266"/>
            <ac:picMk id="10" creationId="{065F1D23-DBAB-B5B8-4DE2-E56532C48982}"/>
          </ac:picMkLst>
        </pc:picChg>
        <pc:picChg chg="add mod">
          <ac:chgData name="Ylona Atol" userId="98ca6f753474aab2" providerId="LiveId" clId="{2D782530-7CAE-45FD-A611-909A555C08BA}" dt="2022-05-23T10:21:55.431" v="693" actId="1076"/>
          <ac:picMkLst>
            <pc:docMk/>
            <pc:sldMk cId="3553544734" sldId="266"/>
            <ac:picMk id="11" creationId="{32733E4A-8BEB-E32A-12DE-2D2D0B710101}"/>
          </ac:picMkLst>
        </pc:picChg>
      </pc:sldChg>
      <pc:sldChg chg="addSp delSp modSp add mod">
        <pc:chgData name="Ylona Atol" userId="98ca6f753474aab2" providerId="LiveId" clId="{2D782530-7CAE-45FD-A611-909A555C08BA}" dt="2022-05-30T09:02:13.460" v="2709" actId="20577"/>
        <pc:sldMkLst>
          <pc:docMk/>
          <pc:sldMk cId="952625578" sldId="267"/>
        </pc:sldMkLst>
        <pc:spChg chg="add mod">
          <ac:chgData name="Ylona Atol" userId="98ca6f753474aab2" providerId="LiveId" clId="{2D782530-7CAE-45FD-A611-909A555C08BA}" dt="2022-05-30T09:02:13.460" v="2709" actId="20577"/>
          <ac:spMkLst>
            <pc:docMk/>
            <pc:sldMk cId="952625578" sldId="267"/>
            <ac:spMk id="2" creationId="{3BDE9D85-1841-AC53-B607-E8EF3573575B}"/>
          </ac:spMkLst>
        </pc:spChg>
        <pc:spChg chg="add del mod">
          <ac:chgData name="Ylona Atol" userId="98ca6f753474aab2" providerId="LiveId" clId="{2D782530-7CAE-45FD-A611-909A555C08BA}" dt="2022-05-23T09:54:09.813" v="212"/>
          <ac:spMkLst>
            <pc:docMk/>
            <pc:sldMk cId="952625578" sldId="267"/>
            <ac:spMk id="3" creationId="{9DE49FAD-78DD-BB00-7D79-7FA69A65A1CD}"/>
          </ac:spMkLst>
        </pc:spChg>
        <pc:spChg chg="mod">
          <ac:chgData name="Ylona Atol" userId="98ca6f753474aab2" providerId="LiveId" clId="{2D782530-7CAE-45FD-A611-909A555C08BA}" dt="2022-05-23T09:56:52.708" v="329" actId="1076"/>
          <ac:spMkLst>
            <pc:docMk/>
            <pc:sldMk cId="952625578" sldId="267"/>
            <ac:spMk id="8" creationId="{F4204B28-BAB3-5BA0-8075-09B3DC97AF4C}"/>
          </ac:spMkLst>
        </pc:spChg>
        <pc:picChg chg="del">
          <ac:chgData name="Ylona Atol" userId="98ca6f753474aab2" providerId="LiveId" clId="{2D782530-7CAE-45FD-A611-909A555C08BA}" dt="2022-05-23T09:54:09.365" v="211" actId="478"/>
          <ac:picMkLst>
            <pc:docMk/>
            <pc:sldMk cId="952625578" sldId="267"/>
            <ac:picMk id="5" creationId="{5C79EA2B-1D18-38B0-BF7A-6B3092949272}"/>
          </ac:picMkLst>
        </pc:picChg>
        <pc:picChg chg="add mod">
          <ac:chgData name="Ylona Atol" userId="98ca6f753474aab2" providerId="LiveId" clId="{2D782530-7CAE-45FD-A611-909A555C08BA}" dt="2022-05-23T09:54:12.406" v="213" actId="1076"/>
          <ac:picMkLst>
            <pc:docMk/>
            <pc:sldMk cId="952625578" sldId="267"/>
            <ac:picMk id="6" creationId="{5D260E12-A6B4-5E22-4272-89744997FE8A}"/>
          </ac:picMkLst>
        </pc:picChg>
        <pc:picChg chg="del">
          <ac:chgData name="Ylona Atol" userId="98ca6f753474aab2" providerId="LiveId" clId="{2D782530-7CAE-45FD-A611-909A555C08BA}" dt="2022-05-23T09:54:25.906" v="214" actId="478"/>
          <ac:picMkLst>
            <pc:docMk/>
            <pc:sldMk cId="952625578" sldId="267"/>
            <ac:picMk id="9" creationId="{11380895-F873-941F-1B13-F1F1130E5519}"/>
          </ac:picMkLst>
        </pc:picChg>
        <pc:picChg chg="add mod">
          <ac:chgData name="Ylona Atol" userId="98ca6f753474aab2" providerId="LiveId" clId="{2D782530-7CAE-45FD-A611-909A555C08BA}" dt="2022-05-23T09:56:54.892" v="330" actId="1076"/>
          <ac:picMkLst>
            <pc:docMk/>
            <pc:sldMk cId="952625578" sldId="267"/>
            <ac:picMk id="10" creationId="{7B6B3841-85CB-B9E0-6653-E7C59F0A1D64}"/>
          </ac:picMkLst>
        </pc:picChg>
        <pc:picChg chg="add del mod">
          <ac:chgData name="Ylona Atol" userId="98ca6f753474aab2" providerId="LiveId" clId="{2D782530-7CAE-45FD-A611-909A555C08BA}" dt="2022-05-23T09:54:35.934" v="220" actId="478"/>
          <ac:picMkLst>
            <pc:docMk/>
            <pc:sldMk cId="952625578" sldId="267"/>
            <ac:picMk id="12" creationId="{A9BB219C-BEB9-BE3C-989E-8D4F7D54C463}"/>
          </ac:picMkLst>
        </pc:picChg>
        <pc:picChg chg="add mod">
          <ac:chgData name="Ylona Atol" userId="98ca6f753474aab2" providerId="LiveId" clId="{2D782530-7CAE-45FD-A611-909A555C08BA}" dt="2022-05-23T09:54:51.954" v="227" actId="1076"/>
          <ac:picMkLst>
            <pc:docMk/>
            <pc:sldMk cId="952625578" sldId="267"/>
            <ac:picMk id="14" creationId="{F6FB53C8-36A0-BAC9-0810-7F77BE9F41E6}"/>
          </ac:picMkLst>
        </pc:picChg>
        <pc:picChg chg="add mod">
          <ac:chgData name="Ylona Atol" userId="98ca6f753474aab2" providerId="LiveId" clId="{2D782530-7CAE-45FD-A611-909A555C08BA}" dt="2022-05-23T10:22:01.297" v="695" actId="1076"/>
          <ac:picMkLst>
            <pc:docMk/>
            <pc:sldMk cId="952625578" sldId="267"/>
            <ac:picMk id="15" creationId="{D92FEBDD-63B1-EE95-CDD9-DDD32158E978}"/>
          </ac:picMkLst>
        </pc:picChg>
      </pc:sldChg>
      <pc:sldChg chg="addSp delSp modSp add mod">
        <pc:chgData name="Ylona Atol" userId="98ca6f753474aab2" providerId="LiveId" clId="{2D782530-7CAE-45FD-A611-909A555C08BA}" dt="2022-05-30T09:02:25.305" v="2711" actId="20577"/>
        <pc:sldMkLst>
          <pc:docMk/>
          <pc:sldMk cId="526053808" sldId="268"/>
        </pc:sldMkLst>
        <pc:spChg chg="add mod">
          <ac:chgData name="Ylona Atol" userId="98ca6f753474aab2" providerId="LiveId" clId="{2D782530-7CAE-45FD-A611-909A555C08BA}" dt="2022-05-30T09:02:25.305" v="2711" actId="20577"/>
          <ac:spMkLst>
            <pc:docMk/>
            <pc:sldMk cId="526053808" sldId="268"/>
            <ac:spMk id="2" creationId="{4E9E495D-33E3-AE8A-5388-805076D97675}"/>
          </ac:spMkLst>
        </pc:spChg>
        <pc:spChg chg="add del mod">
          <ac:chgData name="Ylona Atol" userId="98ca6f753474aab2" providerId="LiveId" clId="{2D782530-7CAE-45FD-A611-909A555C08BA}" dt="2022-05-23T09:57:06.733" v="331"/>
          <ac:spMkLst>
            <pc:docMk/>
            <pc:sldMk cId="526053808" sldId="268"/>
            <ac:spMk id="3" creationId="{7662CBCE-C901-59EF-9392-296E8EF3A158}"/>
          </ac:spMkLst>
        </pc:spChg>
        <pc:spChg chg="mod">
          <ac:chgData name="Ylona Atol" userId="98ca6f753474aab2" providerId="LiveId" clId="{2D782530-7CAE-45FD-A611-909A555C08BA}" dt="2022-05-30T08:43:57.579" v="2654" actId="20577"/>
          <ac:spMkLst>
            <pc:docMk/>
            <pc:sldMk cId="526053808" sldId="268"/>
            <ac:spMk id="8" creationId="{F4204B28-BAB3-5BA0-8075-09B3DC97AF4C}"/>
          </ac:spMkLst>
        </pc:spChg>
        <pc:picChg chg="add mod">
          <ac:chgData name="Ylona Atol" userId="98ca6f753474aab2" providerId="LiveId" clId="{2D782530-7CAE-45FD-A611-909A555C08BA}" dt="2022-05-23T09:57:08.344" v="332" actId="1076"/>
          <ac:picMkLst>
            <pc:docMk/>
            <pc:sldMk cId="526053808" sldId="268"/>
            <ac:picMk id="5" creationId="{9C751945-9FC3-A600-0DA9-20CCE77C69AF}"/>
          </ac:picMkLst>
        </pc:picChg>
        <pc:picChg chg="del">
          <ac:chgData name="Ylona Atol" userId="98ca6f753474aab2" providerId="LiveId" clId="{2D782530-7CAE-45FD-A611-909A555C08BA}" dt="2022-05-23T09:55:05.104" v="232" actId="478"/>
          <ac:picMkLst>
            <pc:docMk/>
            <pc:sldMk cId="526053808" sldId="268"/>
            <ac:picMk id="6" creationId="{5D260E12-A6B4-5E22-4272-89744997FE8A}"/>
          </ac:picMkLst>
        </pc:picChg>
        <pc:picChg chg="add mod">
          <ac:chgData name="Ylona Atol" userId="98ca6f753474aab2" providerId="LiveId" clId="{2D782530-7CAE-45FD-A611-909A555C08BA}" dt="2022-05-23T09:57:22.310" v="338" actId="1076"/>
          <ac:picMkLst>
            <pc:docMk/>
            <pc:sldMk cId="526053808" sldId="268"/>
            <ac:picMk id="9" creationId="{76DF5901-BDA1-D345-1301-52033D36D61C}"/>
          </ac:picMkLst>
        </pc:picChg>
        <pc:picChg chg="del">
          <ac:chgData name="Ylona Atol" userId="98ca6f753474aab2" providerId="LiveId" clId="{2D782530-7CAE-45FD-A611-909A555C08BA}" dt="2022-05-23T09:55:04.028" v="231" actId="478"/>
          <ac:picMkLst>
            <pc:docMk/>
            <pc:sldMk cId="526053808" sldId="268"/>
            <ac:picMk id="10" creationId="{7B6B3841-85CB-B9E0-6653-E7C59F0A1D64}"/>
          </ac:picMkLst>
        </pc:picChg>
        <pc:picChg chg="add mod">
          <ac:chgData name="Ylona Atol" userId="98ca6f753474aab2" providerId="LiveId" clId="{2D782530-7CAE-45FD-A611-909A555C08BA}" dt="2022-05-23T10:22:07.842" v="697" actId="1076"/>
          <ac:picMkLst>
            <pc:docMk/>
            <pc:sldMk cId="526053808" sldId="268"/>
            <ac:picMk id="12" creationId="{77DDEE24-6732-FFE3-5093-942511BEC416}"/>
          </ac:picMkLst>
        </pc:picChg>
        <pc:picChg chg="del">
          <ac:chgData name="Ylona Atol" userId="98ca6f753474aab2" providerId="LiveId" clId="{2D782530-7CAE-45FD-A611-909A555C08BA}" dt="2022-05-23T09:54:58.515" v="230" actId="478"/>
          <ac:picMkLst>
            <pc:docMk/>
            <pc:sldMk cId="526053808" sldId="268"/>
            <ac:picMk id="14" creationId="{F6FB53C8-36A0-BAC9-0810-7F77BE9F41E6}"/>
          </ac:picMkLst>
        </pc:picChg>
      </pc:sldChg>
      <pc:sldChg chg="addSp delSp modSp add mod">
        <pc:chgData name="Ylona Atol" userId="98ca6f753474aab2" providerId="LiveId" clId="{2D782530-7CAE-45FD-A611-909A555C08BA}" dt="2022-05-30T09:02:32.536" v="2713" actId="20577"/>
        <pc:sldMkLst>
          <pc:docMk/>
          <pc:sldMk cId="3626737997" sldId="269"/>
        </pc:sldMkLst>
        <pc:spChg chg="add mod">
          <ac:chgData name="Ylona Atol" userId="98ca6f753474aab2" providerId="LiveId" clId="{2D782530-7CAE-45FD-A611-909A555C08BA}" dt="2022-05-30T09:02:32.536" v="2713" actId="20577"/>
          <ac:spMkLst>
            <pc:docMk/>
            <pc:sldMk cId="3626737997" sldId="269"/>
            <ac:spMk id="2" creationId="{E55F43A5-208C-0C16-0465-43CBBCD28F80}"/>
          </ac:spMkLst>
        </pc:spChg>
        <pc:spChg chg="add del mod">
          <ac:chgData name="Ylona Atol" userId="98ca6f753474aab2" providerId="LiveId" clId="{2D782530-7CAE-45FD-A611-909A555C08BA}" dt="2022-05-23T09:58:14.486" v="376"/>
          <ac:spMkLst>
            <pc:docMk/>
            <pc:sldMk cId="3626737997" sldId="269"/>
            <ac:spMk id="3" creationId="{A186BD68-AE9E-8104-94A8-803066F2F6AA}"/>
          </ac:spMkLst>
        </pc:spChg>
        <pc:spChg chg="mod">
          <ac:chgData name="Ylona Atol" userId="98ca6f753474aab2" providerId="LiveId" clId="{2D782530-7CAE-45FD-A611-909A555C08BA}" dt="2022-05-23T09:59:12.130" v="409" actId="20577"/>
          <ac:spMkLst>
            <pc:docMk/>
            <pc:sldMk cId="3626737997" sldId="269"/>
            <ac:spMk id="8" creationId="{F4204B28-BAB3-5BA0-8075-09B3DC97AF4C}"/>
          </ac:spMkLst>
        </pc:spChg>
        <pc:picChg chg="del">
          <ac:chgData name="Ylona Atol" userId="98ca6f753474aab2" providerId="LiveId" clId="{2D782530-7CAE-45FD-A611-909A555C08BA}" dt="2022-05-23T09:58:09.409" v="375" actId="478"/>
          <ac:picMkLst>
            <pc:docMk/>
            <pc:sldMk cId="3626737997" sldId="269"/>
            <ac:picMk id="5" creationId="{9C751945-9FC3-A600-0DA9-20CCE77C69AF}"/>
          </ac:picMkLst>
        </pc:picChg>
        <pc:picChg chg="add mod">
          <ac:chgData name="Ylona Atol" userId="98ca6f753474aab2" providerId="LiveId" clId="{2D782530-7CAE-45FD-A611-909A555C08BA}" dt="2022-05-23T09:58:16.014" v="377" actId="1076"/>
          <ac:picMkLst>
            <pc:docMk/>
            <pc:sldMk cId="3626737997" sldId="269"/>
            <ac:picMk id="6" creationId="{E314668E-9301-8AA7-F6CF-E5E05FB060AE}"/>
          </ac:picMkLst>
        </pc:picChg>
        <pc:picChg chg="del">
          <ac:chgData name="Ylona Atol" userId="98ca6f753474aab2" providerId="LiveId" clId="{2D782530-7CAE-45FD-A611-909A555C08BA}" dt="2022-05-23T09:58:08.028" v="374" actId="478"/>
          <ac:picMkLst>
            <pc:docMk/>
            <pc:sldMk cId="3626737997" sldId="269"/>
            <ac:picMk id="9" creationId="{76DF5901-BDA1-D345-1301-52033D36D61C}"/>
          </ac:picMkLst>
        </pc:picChg>
        <pc:picChg chg="add mod">
          <ac:chgData name="Ylona Atol" userId="98ca6f753474aab2" providerId="LiveId" clId="{2D782530-7CAE-45FD-A611-909A555C08BA}" dt="2022-05-23T09:58:42.166" v="384" actId="14100"/>
          <ac:picMkLst>
            <pc:docMk/>
            <pc:sldMk cId="3626737997" sldId="269"/>
            <ac:picMk id="10" creationId="{295CE562-494D-9B38-6B39-98B140B189D2}"/>
          </ac:picMkLst>
        </pc:picChg>
        <pc:picChg chg="add mod">
          <ac:chgData name="Ylona Atol" userId="98ca6f753474aab2" providerId="LiveId" clId="{2D782530-7CAE-45FD-A611-909A555C08BA}" dt="2022-05-23T10:22:14.973" v="699" actId="1076"/>
          <ac:picMkLst>
            <pc:docMk/>
            <pc:sldMk cId="3626737997" sldId="269"/>
            <ac:picMk id="11" creationId="{F7940357-53E8-92BB-06A2-382C8D1EE0DB}"/>
          </ac:picMkLst>
        </pc:picChg>
      </pc:sldChg>
      <pc:sldChg chg="addSp delSp modSp add mod">
        <pc:chgData name="Ylona Atol" userId="98ca6f753474aab2" providerId="LiveId" clId="{2D782530-7CAE-45FD-A611-909A555C08BA}" dt="2022-05-30T09:02:44.033" v="2715" actId="20577"/>
        <pc:sldMkLst>
          <pc:docMk/>
          <pc:sldMk cId="4250402647" sldId="270"/>
        </pc:sldMkLst>
        <pc:spChg chg="add mod">
          <ac:chgData name="Ylona Atol" userId="98ca6f753474aab2" providerId="LiveId" clId="{2D782530-7CAE-45FD-A611-909A555C08BA}" dt="2022-05-30T09:02:44.033" v="2715" actId="20577"/>
          <ac:spMkLst>
            <pc:docMk/>
            <pc:sldMk cId="4250402647" sldId="270"/>
            <ac:spMk id="2" creationId="{5415EEA8-CAF0-A3EB-A1D1-F793B2ED74D8}"/>
          </ac:spMkLst>
        </pc:spChg>
        <pc:spChg chg="add del mod">
          <ac:chgData name="Ylona Atol" userId="98ca6f753474aab2" providerId="LiveId" clId="{2D782530-7CAE-45FD-A611-909A555C08BA}" dt="2022-05-23T09:59:22.573" v="412" actId="478"/>
          <ac:spMkLst>
            <pc:docMk/>
            <pc:sldMk cId="4250402647" sldId="270"/>
            <ac:spMk id="3" creationId="{B83CBDD9-7558-2AE8-D07F-F789070FCFA9}"/>
          </ac:spMkLst>
        </pc:spChg>
        <pc:spChg chg="mod">
          <ac:chgData name="Ylona Atol" userId="98ca6f753474aab2" providerId="LiveId" clId="{2D782530-7CAE-45FD-A611-909A555C08BA}" dt="2022-05-30T08:43:51.695" v="2652" actId="20577"/>
          <ac:spMkLst>
            <pc:docMk/>
            <pc:sldMk cId="4250402647" sldId="270"/>
            <ac:spMk id="8" creationId="{F4204B28-BAB3-5BA0-8075-09B3DC97AF4C}"/>
          </ac:spMkLst>
        </pc:spChg>
        <pc:picChg chg="add mod">
          <ac:chgData name="Ylona Atol" userId="98ca6f753474aab2" providerId="LiveId" clId="{2D782530-7CAE-45FD-A611-909A555C08BA}" dt="2022-05-23T09:59:40.437" v="419" actId="1076"/>
          <ac:picMkLst>
            <pc:docMk/>
            <pc:sldMk cId="4250402647" sldId="270"/>
            <ac:picMk id="5" creationId="{91721363-77BB-4A13-7539-9102D83ED4D8}"/>
          </ac:picMkLst>
        </pc:picChg>
        <pc:picChg chg="del">
          <ac:chgData name="Ylona Atol" userId="98ca6f753474aab2" providerId="LiveId" clId="{2D782530-7CAE-45FD-A611-909A555C08BA}" dt="2022-05-23T09:59:18.730" v="411" actId="478"/>
          <ac:picMkLst>
            <pc:docMk/>
            <pc:sldMk cId="4250402647" sldId="270"/>
            <ac:picMk id="6" creationId="{E314668E-9301-8AA7-F6CF-E5E05FB060AE}"/>
          </ac:picMkLst>
        </pc:picChg>
        <pc:picChg chg="add mod">
          <ac:chgData name="Ylona Atol" userId="98ca6f753474aab2" providerId="LiveId" clId="{2D782530-7CAE-45FD-A611-909A555C08BA}" dt="2022-05-23T09:59:44.603" v="421" actId="1076"/>
          <ac:picMkLst>
            <pc:docMk/>
            <pc:sldMk cId="4250402647" sldId="270"/>
            <ac:picMk id="9" creationId="{D28EB36D-8E71-86D7-BBC1-8F263E609283}"/>
          </ac:picMkLst>
        </pc:picChg>
        <pc:picChg chg="del">
          <ac:chgData name="Ylona Atol" userId="98ca6f753474aab2" providerId="LiveId" clId="{2D782530-7CAE-45FD-A611-909A555C08BA}" dt="2022-05-23T09:59:24.131" v="413" actId="478"/>
          <ac:picMkLst>
            <pc:docMk/>
            <pc:sldMk cId="4250402647" sldId="270"/>
            <ac:picMk id="10" creationId="{295CE562-494D-9B38-6B39-98B140B189D2}"/>
          </ac:picMkLst>
        </pc:picChg>
        <pc:picChg chg="add mod">
          <ac:chgData name="Ylona Atol" userId="98ca6f753474aab2" providerId="LiveId" clId="{2D782530-7CAE-45FD-A611-909A555C08BA}" dt="2022-05-23T10:22:22.977" v="702" actId="1036"/>
          <ac:picMkLst>
            <pc:docMk/>
            <pc:sldMk cId="4250402647" sldId="270"/>
            <ac:picMk id="11" creationId="{019FBC49-680A-542A-48D4-AAA6E15FBBF0}"/>
          </ac:picMkLst>
        </pc:picChg>
      </pc:sldChg>
      <pc:sldChg chg="addSp delSp modSp new mod">
        <pc:chgData name="Ylona Atol" userId="98ca6f753474aab2" providerId="LiveId" clId="{2D782530-7CAE-45FD-A611-909A555C08BA}" dt="2022-05-30T09:29:26.184" v="2948" actId="1076"/>
        <pc:sldMkLst>
          <pc:docMk/>
          <pc:sldMk cId="4286650333" sldId="271"/>
        </pc:sldMkLst>
        <pc:spChg chg="mod">
          <ac:chgData name="Ylona Atol" userId="98ca6f753474aab2" providerId="LiveId" clId="{2D782530-7CAE-45FD-A611-909A555C08BA}" dt="2022-05-23T10:02:48.660" v="527" actId="20577"/>
          <ac:spMkLst>
            <pc:docMk/>
            <pc:sldMk cId="4286650333" sldId="271"/>
            <ac:spMk id="2" creationId="{26B9AE01-E635-E43B-BA4C-2F1B6D17F529}"/>
          </ac:spMkLst>
        </pc:spChg>
        <pc:spChg chg="del">
          <ac:chgData name="Ylona Atol" userId="98ca6f753474aab2" providerId="LiveId" clId="{2D782530-7CAE-45FD-A611-909A555C08BA}" dt="2022-05-23T10:04:00.510" v="544" actId="478"/>
          <ac:spMkLst>
            <pc:docMk/>
            <pc:sldMk cId="4286650333" sldId="271"/>
            <ac:spMk id="3" creationId="{FA8A29F8-11F3-02B9-C5AD-B8A16FF1F4C8}"/>
          </ac:spMkLst>
        </pc:spChg>
        <pc:spChg chg="add del mod">
          <ac:chgData name="Ylona Atol" userId="98ca6f753474aab2" providerId="LiveId" clId="{2D782530-7CAE-45FD-A611-909A555C08BA}" dt="2022-05-30T09:29:03.819" v="2942" actId="478"/>
          <ac:spMkLst>
            <pc:docMk/>
            <pc:sldMk cId="4286650333" sldId="271"/>
            <ac:spMk id="5" creationId="{B94A6473-0A76-4104-8708-1DEDCB99CF02}"/>
          </ac:spMkLst>
        </pc:spChg>
        <pc:spChg chg="add del mod">
          <ac:chgData name="Ylona Atol" userId="98ca6f753474aab2" providerId="LiveId" clId="{2D782530-7CAE-45FD-A611-909A555C08BA}" dt="2022-05-30T09:29:12.277" v="2945" actId="478"/>
          <ac:spMkLst>
            <pc:docMk/>
            <pc:sldMk cId="4286650333" sldId="271"/>
            <ac:spMk id="7" creationId="{E2BF9FCB-4B7B-4342-7DF8-D9567D833FCA}"/>
          </ac:spMkLst>
        </pc:spChg>
        <pc:spChg chg="add mod">
          <ac:chgData name="Ylona Atol" userId="98ca6f753474aab2" providerId="LiveId" clId="{2D782530-7CAE-45FD-A611-909A555C08BA}" dt="2022-05-30T09:29:26.184" v="2948" actId="1076"/>
          <ac:spMkLst>
            <pc:docMk/>
            <pc:sldMk cId="4286650333" sldId="271"/>
            <ac:spMk id="8" creationId="{1DA29B7A-A325-36FC-4BC2-13B07836CBE0}"/>
          </ac:spMkLst>
        </pc:spChg>
        <pc:picChg chg="add mod">
          <ac:chgData name="Ylona Atol" userId="98ca6f753474aab2" providerId="LiveId" clId="{2D782530-7CAE-45FD-A611-909A555C08BA}" dt="2022-05-23T10:04:08.664" v="548" actId="1076"/>
          <ac:picMkLst>
            <pc:docMk/>
            <pc:sldMk cId="4286650333" sldId="271"/>
            <ac:picMk id="4" creationId="{8E5D6B4E-E6A0-5181-9D8B-97F5C6F83120}"/>
          </ac:picMkLst>
        </pc:picChg>
        <pc:picChg chg="add mod">
          <ac:chgData name="Ylona Atol" userId="98ca6f753474aab2" providerId="LiveId" clId="{2D782530-7CAE-45FD-A611-909A555C08BA}" dt="2022-05-23T10:22:44.581" v="704" actId="1038"/>
          <ac:picMkLst>
            <pc:docMk/>
            <pc:sldMk cId="4286650333" sldId="271"/>
            <ac:picMk id="6" creationId="{EBE70220-75BC-A1E2-573D-ABC978854228}"/>
          </ac:picMkLst>
        </pc:picChg>
      </pc:sldChg>
      <pc:sldChg chg="addSp delSp modSp new mod">
        <pc:chgData name="Ylona Atol" userId="98ca6f753474aab2" providerId="LiveId" clId="{2D782530-7CAE-45FD-A611-909A555C08BA}" dt="2022-05-30T09:29:31.522" v="2950" actId="1076"/>
        <pc:sldMkLst>
          <pc:docMk/>
          <pc:sldMk cId="3020657969" sldId="272"/>
        </pc:sldMkLst>
        <pc:spChg chg="mod">
          <ac:chgData name="Ylona Atol" userId="98ca6f753474aab2" providerId="LiveId" clId="{2D782530-7CAE-45FD-A611-909A555C08BA}" dt="2022-05-23T10:03:07.615" v="537" actId="20577"/>
          <ac:spMkLst>
            <pc:docMk/>
            <pc:sldMk cId="3020657969" sldId="272"/>
            <ac:spMk id="2" creationId="{09A8F8E8-F6CB-51DE-BB5B-BFB2D31A0644}"/>
          </ac:spMkLst>
        </pc:spChg>
        <pc:spChg chg="del">
          <ac:chgData name="Ylona Atol" userId="98ca6f753474aab2" providerId="LiveId" clId="{2D782530-7CAE-45FD-A611-909A555C08BA}" dt="2022-05-23T10:04:58.541" v="549" actId="478"/>
          <ac:spMkLst>
            <pc:docMk/>
            <pc:sldMk cId="3020657969" sldId="272"/>
            <ac:spMk id="3" creationId="{9487B48B-A173-FFEC-B27C-16AFD877FE08}"/>
          </ac:spMkLst>
        </pc:spChg>
        <pc:spChg chg="add mod">
          <ac:chgData name="Ylona Atol" userId="98ca6f753474aab2" providerId="LiveId" clId="{2D782530-7CAE-45FD-A611-909A555C08BA}" dt="2022-05-30T09:29:31.522" v="2950" actId="1076"/>
          <ac:spMkLst>
            <pc:docMk/>
            <pc:sldMk cId="3020657969" sldId="272"/>
            <ac:spMk id="8" creationId="{F6D67B13-002A-0CAA-C292-2E3B70440D21}"/>
          </ac:spMkLst>
        </pc:spChg>
        <pc:spChg chg="add mod">
          <ac:chgData name="Ylona Atol" userId="98ca6f753474aab2" providerId="LiveId" clId="{2D782530-7CAE-45FD-A611-909A555C08BA}" dt="2022-05-30T08:42:26.272" v="2647" actId="1076"/>
          <ac:spMkLst>
            <pc:docMk/>
            <pc:sldMk cId="3020657969" sldId="272"/>
            <ac:spMk id="10" creationId="{2CEE0EFF-4017-E2F2-79F5-C48BF4E2F08E}"/>
          </ac:spMkLst>
        </pc:spChg>
        <pc:spChg chg="add mod">
          <ac:chgData name="Ylona Atol" userId="98ca6f753474aab2" providerId="LiveId" clId="{2D782530-7CAE-45FD-A611-909A555C08BA}" dt="2022-05-30T08:42:29.580" v="2648" actId="1076"/>
          <ac:spMkLst>
            <pc:docMk/>
            <pc:sldMk cId="3020657969" sldId="272"/>
            <ac:spMk id="12" creationId="{DC8D6C5D-7D54-22AA-8A50-47A0E807F9BC}"/>
          </ac:spMkLst>
        </pc:spChg>
        <pc:picChg chg="add del mod">
          <ac:chgData name="Ylona Atol" userId="98ca6f753474aab2" providerId="LiveId" clId="{2D782530-7CAE-45FD-A611-909A555C08BA}" dt="2022-05-23T10:21:15.830" v="681" actId="478"/>
          <ac:picMkLst>
            <pc:docMk/>
            <pc:sldMk cId="3020657969" sldId="272"/>
            <ac:picMk id="14" creationId="{8E7EB8ED-EFFE-CBF0-3C79-D4082FB53062}"/>
          </ac:picMkLst>
        </pc:picChg>
        <pc:picChg chg="add mod">
          <ac:chgData name="Ylona Atol" userId="98ca6f753474aab2" providerId="LiveId" clId="{2D782530-7CAE-45FD-A611-909A555C08BA}" dt="2022-05-23T10:21:19.779" v="683" actId="1076"/>
          <ac:picMkLst>
            <pc:docMk/>
            <pc:sldMk cId="3020657969" sldId="272"/>
            <ac:picMk id="15" creationId="{9CC8B1EE-C04E-DCFB-55A9-5F68002C38E1}"/>
          </ac:picMkLst>
        </pc:picChg>
        <pc:cxnChg chg="add mod">
          <ac:chgData name="Ylona Atol" userId="98ca6f753474aab2" providerId="LiveId" clId="{2D782530-7CAE-45FD-A611-909A555C08BA}" dt="2022-05-30T08:42:20.182" v="2646" actId="1036"/>
          <ac:cxnSpMkLst>
            <pc:docMk/>
            <pc:sldMk cId="3020657969" sldId="272"/>
            <ac:cxnSpMk id="5" creationId="{EFDCB84C-EBD7-A8B0-9435-7FE2025D5DA0}"/>
          </ac:cxnSpMkLst>
        </pc:cxnChg>
        <pc:cxnChg chg="add mod">
          <ac:chgData name="Ylona Atol" userId="98ca6f753474aab2" providerId="LiveId" clId="{2D782530-7CAE-45FD-A611-909A555C08BA}" dt="2022-05-30T08:42:12.625" v="2638" actId="1076"/>
          <ac:cxnSpMkLst>
            <pc:docMk/>
            <pc:sldMk cId="3020657969" sldId="272"/>
            <ac:cxnSpMk id="6" creationId="{A8D0B0EA-7B48-2723-5916-22C5F0A8EAD2}"/>
          </ac:cxnSpMkLst>
        </pc:cxnChg>
        <pc:cxnChg chg="add del mod">
          <ac:chgData name="Ylona Atol" userId="98ca6f753474aab2" providerId="LiveId" clId="{2D782530-7CAE-45FD-A611-909A555C08BA}" dt="2022-05-23T10:06:16.908" v="565"/>
          <ac:cxnSpMkLst>
            <pc:docMk/>
            <pc:sldMk cId="3020657969" sldId="272"/>
            <ac:cxnSpMk id="11" creationId="{E1582B20-4AB9-99D2-F3B5-6943CC7BBF04}"/>
          </ac:cxnSpMkLst>
        </pc:cxnChg>
      </pc:sldChg>
      <pc:sldChg chg="addSp delSp modSp new mod setBg addAnim">
        <pc:chgData name="Ylona Atol" userId="98ca6f753474aab2" providerId="LiveId" clId="{2D782530-7CAE-45FD-A611-909A555C08BA}" dt="2022-05-30T09:28:00.815" v="2932"/>
        <pc:sldMkLst>
          <pc:docMk/>
          <pc:sldMk cId="1222990584" sldId="273"/>
        </pc:sldMkLst>
        <pc:spChg chg="mod">
          <ac:chgData name="Ylona Atol" userId="98ca6f753474aab2" providerId="LiveId" clId="{2D782530-7CAE-45FD-A611-909A555C08BA}" dt="2022-05-23T10:28:38.216" v="751" actId="26606"/>
          <ac:spMkLst>
            <pc:docMk/>
            <pc:sldMk cId="1222990584" sldId="273"/>
            <ac:spMk id="2" creationId="{21B993F7-A98B-682E-C076-22E520D65E68}"/>
          </ac:spMkLst>
        </pc:spChg>
        <pc:spChg chg="del mod">
          <ac:chgData name="Ylona Atol" userId="98ca6f753474aab2" providerId="LiveId" clId="{2D782530-7CAE-45FD-A611-909A555C08BA}" dt="2022-05-23T10:28:25.263" v="748" actId="478"/>
          <ac:spMkLst>
            <pc:docMk/>
            <pc:sldMk cId="1222990584" sldId="273"/>
            <ac:spMk id="3" creationId="{C9D36054-6F4D-A1C5-ADE3-6F8B121D8341}"/>
          </ac:spMkLst>
        </pc:spChg>
        <pc:spChg chg="add">
          <ac:chgData name="Ylona Atol" userId="98ca6f753474aab2" providerId="LiveId" clId="{2D782530-7CAE-45FD-A611-909A555C08BA}" dt="2022-05-23T10:28:38.216" v="751" actId="26606"/>
          <ac:spMkLst>
            <pc:docMk/>
            <pc:sldMk cId="1222990584" sldId="273"/>
            <ac:spMk id="14" creationId="{7D6BF779-0B8C-4CC2-9268-9506AD0C5331}"/>
          </ac:spMkLst>
        </pc:spChg>
        <pc:spChg chg="add">
          <ac:chgData name="Ylona Atol" userId="98ca6f753474aab2" providerId="LiveId" clId="{2D782530-7CAE-45FD-A611-909A555C08BA}" dt="2022-05-23T10:28:38.216" v="751" actId="26606"/>
          <ac:spMkLst>
            <pc:docMk/>
            <pc:sldMk cId="1222990584" sldId="273"/>
            <ac:spMk id="16" creationId="{3A397E3E-B90C-4D82-BAAA-36F7AC6A4565}"/>
          </ac:spMkLst>
        </pc:spChg>
        <pc:spChg chg="add">
          <ac:chgData name="Ylona Atol" userId="98ca6f753474aab2" providerId="LiveId" clId="{2D782530-7CAE-45FD-A611-909A555C08BA}" dt="2022-05-23T10:28:38.216" v="751" actId="26606"/>
          <ac:spMkLst>
            <pc:docMk/>
            <pc:sldMk cId="1222990584" sldId="273"/>
            <ac:spMk id="18" creationId="{E16C8D8F-10E9-4498-ABDB-0F923F8B6837}"/>
          </ac:spMkLst>
        </pc:spChg>
        <pc:spChg chg="add">
          <ac:chgData name="Ylona Atol" userId="98ca6f753474aab2" providerId="LiveId" clId="{2D782530-7CAE-45FD-A611-909A555C08BA}" dt="2022-05-23T10:28:38.216" v="751" actId="26606"/>
          <ac:spMkLst>
            <pc:docMk/>
            <pc:sldMk cId="1222990584" sldId="273"/>
            <ac:spMk id="20" creationId="{2DA1274F-9232-42BF-B9FE-B95EA14CF41B}"/>
          </ac:spMkLst>
        </pc:spChg>
        <pc:spChg chg="add">
          <ac:chgData name="Ylona Atol" userId="98ca6f753474aab2" providerId="LiveId" clId="{2D782530-7CAE-45FD-A611-909A555C08BA}" dt="2022-05-23T10:28:38.216" v="751" actId="26606"/>
          <ac:spMkLst>
            <pc:docMk/>
            <pc:sldMk cId="1222990584" sldId="273"/>
            <ac:spMk id="22" creationId="{1E5A83E3-8A11-4492-BB6E-F5F2240316FB}"/>
          </ac:spMkLst>
        </pc:spChg>
        <pc:spChg chg="add">
          <ac:chgData name="Ylona Atol" userId="98ca6f753474aab2" providerId="LiveId" clId="{2D782530-7CAE-45FD-A611-909A555C08BA}" dt="2022-05-23T10:28:38.216" v="751" actId="26606"/>
          <ac:spMkLst>
            <pc:docMk/>
            <pc:sldMk cId="1222990584" sldId="273"/>
            <ac:spMk id="24" creationId="{BE5AF1D6-62CC-4988-9174-993F112DC2A2}"/>
          </ac:spMkLst>
        </pc:spChg>
        <pc:spChg chg="add mod">
          <ac:chgData name="Ylona Atol" userId="98ca6f753474aab2" providerId="LiveId" clId="{2D782530-7CAE-45FD-A611-909A555C08BA}" dt="2022-05-30T09:28:00.815" v="2932"/>
          <ac:spMkLst>
            <pc:docMk/>
            <pc:sldMk cId="1222990584" sldId="273"/>
            <ac:spMk id="25" creationId="{66D818B8-4B49-8B56-C5EE-D01066F0BF1F}"/>
          </ac:spMkLst>
        </pc:spChg>
        <pc:spChg chg="add">
          <ac:chgData name="Ylona Atol" userId="98ca6f753474aab2" providerId="LiveId" clId="{2D782530-7CAE-45FD-A611-909A555C08BA}" dt="2022-05-23T10:28:38.216" v="751" actId="26606"/>
          <ac:spMkLst>
            <pc:docMk/>
            <pc:sldMk cId="1222990584" sldId="273"/>
            <ac:spMk id="26" creationId="{8CF5E676-CA04-4CED-9F1E-5026ED66E66D}"/>
          </ac:spMkLst>
        </pc:spChg>
        <pc:spChg chg="add">
          <ac:chgData name="Ylona Atol" userId="98ca6f753474aab2" providerId="LiveId" clId="{2D782530-7CAE-45FD-A611-909A555C08BA}" dt="2022-05-23T10:28:38.216" v="751" actId="26606"/>
          <ac:spMkLst>
            <pc:docMk/>
            <pc:sldMk cId="1222990584" sldId="273"/>
            <ac:spMk id="28" creationId="{6BA9E676-A8FC-4C2F-8D78-C13ED8ABDBA8}"/>
          </ac:spMkLst>
        </pc:spChg>
        <pc:spChg chg="add">
          <ac:chgData name="Ylona Atol" userId="98ca6f753474aab2" providerId="LiveId" clId="{2D782530-7CAE-45FD-A611-909A555C08BA}" dt="2022-05-23T10:28:38.216" v="751" actId="26606"/>
          <ac:spMkLst>
            <pc:docMk/>
            <pc:sldMk cId="1222990584" sldId="273"/>
            <ac:spMk id="30" creationId="{A2B5CBEA-F125-49B6-8335-227C325B112B}"/>
          </ac:spMkLst>
        </pc:spChg>
        <pc:spChg chg="add">
          <ac:chgData name="Ylona Atol" userId="98ca6f753474aab2" providerId="LiveId" clId="{2D782530-7CAE-45FD-A611-909A555C08BA}" dt="2022-05-23T10:28:38.216" v="751" actId="26606"/>
          <ac:spMkLst>
            <pc:docMk/>
            <pc:sldMk cId="1222990584" sldId="273"/>
            <ac:spMk id="32" creationId="{EECD79B5-5FC5-495F-BFD6-346C16E787A7}"/>
          </ac:spMkLst>
        </pc:spChg>
        <pc:spChg chg="add">
          <ac:chgData name="Ylona Atol" userId="98ca6f753474aab2" providerId="LiveId" clId="{2D782530-7CAE-45FD-A611-909A555C08BA}" dt="2022-05-23T10:28:38.216" v="751" actId="26606"/>
          <ac:spMkLst>
            <pc:docMk/>
            <pc:sldMk cId="1222990584" sldId="273"/>
            <ac:spMk id="34" creationId="{2C1D3151-5F97-4860-B56C-C98BD62CC255}"/>
          </ac:spMkLst>
        </pc:spChg>
        <pc:spChg chg="add">
          <ac:chgData name="Ylona Atol" userId="98ca6f753474aab2" providerId="LiveId" clId="{2D782530-7CAE-45FD-A611-909A555C08BA}" dt="2022-05-23T10:28:38.216" v="751" actId="26606"/>
          <ac:spMkLst>
            <pc:docMk/>
            <pc:sldMk cId="1222990584" sldId="273"/>
            <ac:spMk id="36" creationId="{32D9D048-3063-435A-8C23-26C1907E9619}"/>
          </ac:spMkLst>
        </pc:spChg>
        <pc:spChg chg="add">
          <ac:chgData name="Ylona Atol" userId="98ca6f753474aab2" providerId="LiveId" clId="{2D782530-7CAE-45FD-A611-909A555C08BA}" dt="2022-05-23T10:28:38.216" v="751" actId="26606"/>
          <ac:spMkLst>
            <pc:docMk/>
            <pc:sldMk cId="1222990584" sldId="273"/>
            <ac:spMk id="38" creationId="{8DE96824-E506-4448-8704-5EC7BF7BC51B}"/>
          </ac:spMkLst>
        </pc:spChg>
        <pc:spChg chg="add">
          <ac:chgData name="Ylona Atol" userId="98ca6f753474aab2" providerId="LiveId" clId="{2D782530-7CAE-45FD-A611-909A555C08BA}" dt="2022-05-23T10:28:38.216" v="751" actId="26606"/>
          <ac:spMkLst>
            <pc:docMk/>
            <pc:sldMk cId="1222990584" sldId="273"/>
            <ac:spMk id="40" creationId="{4D1A5E71-B6B6-486A-8CDC-C7ABD9B903F6}"/>
          </ac:spMkLst>
        </pc:spChg>
        <pc:spChg chg="add">
          <ac:chgData name="Ylona Atol" userId="98ca6f753474aab2" providerId="LiveId" clId="{2D782530-7CAE-45FD-A611-909A555C08BA}" dt="2022-05-23T10:28:38.216" v="751" actId="26606"/>
          <ac:spMkLst>
            <pc:docMk/>
            <pc:sldMk cId="1222990584" sldId="273"/>
            <ac:spMk id="42" creationId="{B6C541AE-9B02-44C0-B8C6-B2DEA7ED3813}"/>
          </ac:spMkLst>
        </pc:spChg>
        <pc:grpChg chg="add">
          <ac:chgData name="Ylona Atol" userId="98ca6f753474aab2" providerId="LiveId" clId="{2D782530-7CAE-45FD-A611-909A555C08BA}" dt="2022-05-23T10:28:38.216" v="751" actId="26606"/>
          <ac:grpSpMkLst>
            <pc:docMk/>
            <pc:sldMk cId="1222990584" sldId="273"/>
            <ac:grpSpMk id="7" creationId="{8A351602-3772-4279-B0D3-A523F6F6EAB3}"/>
          </ac:grpSpMkLst>
        </pc:grpChg>
        <pc:picChg chg="add del">
          <ac:chgData name="Ylona Atol" userId="98ca6f753474aab2" providerId="LiveId" clId="{2D782530-7CAE-45FD-A611-909A555C08BA}" dt="2022-05-23T10:28:36.534" v="750" actId="22"/>
          <ac:picMkLst>
            <pc:docMk/>
            <pc:sldMk cId="1222990584" sldId="273"/>
            <ac:picMk id="5" creationId="{F33089A9-9AE0-85E8-0DF4-F5D7D39B955E}"/>
          </ac:picMkLst>
        </pc:picChg>
        <pc:picChg chg="add mod">
          <ac:chgData name="Ylona Atol" userId="98ca6f753474aab2" providerId="LiveId" clId="{2D782530-7CAE-45FD-A611-909A555C08BA}" dt="2022-05-23T10:28:58.706" v="755" actId="1076"/>
          <ac:picMkLst>
            <pc:docMk/>
            <pc:sldMk cId="1222990584" sldId="273"/>
            <ac:picMk id="13" creationId="{4BC2FBE9-6EAC-CB5D-0EA5-57637A253F60}"/>
          </ac:picMkLst>
        </pc:picChg>
      </pc:sldChg>
      <pc:sldChg chg="addSp delSp modSp new mod">
        <pc:chgData name="Ylona Atol" userId="98ca6f753474aab2" providerId="LiveId" clId="{2D782530-7CAE-45FD-A611-909A555C08BA}" dt="2022-05-30T09:29:59.707" v="2957" actId="478"/>
        <pc:sldMkLst>
          <pc:docMk/>
          <pc:sldMk cId="246888729" sldId="274"/>
        </pc:sldMkLst>
        <pc:spChg chg="mod">
          <ac:chgData name="Ylona Atol" userId="98ca6f753474aab2" providerId="LiveId" clId="{2D782530-7CAE-45FD-A611-909A555C08BA}" dt="2022-05-23T10:23:33.854" v="731" actId="20577"/>
          <ac:spMkLst>
            <pc:docMk/>
            <pc:sldMk cId="246888729" sldId="274"/>
            <ac:spMk id="2" creationId="{77879C7B-9B9B-6496-6EB5-E8E421C2665E}"/>
          </ac:spMkLst>
        </pc:spChg>
        <pc:spChg chg="mod">
          <ac:chgData name="Ylona Atol" userId="98ca6f753474aab2" providerId="LiveId" clId="{2D782530-7CAE-45FD-A611-909A555C08BA}" dt="2022-05-23T11:31:47.956" v="2120" actId="20577"/>
          <ac:spMkLst>
            <pc:docMk/>
            <pc:sldMk cId="246888729" sldId="274"/>
            <ac:spMk id="3" creationId="{E5C5D102-D05D-28E2-1AA8-41C18F305CEC}"/>
          </ac:spMkLst>
        </pc:spChg>
        <pc:spChg chg="add mod">
          <ac:chgData name="Ylona Atol" userId="98ca6f753474aab2" providerId="LiveId" clId="{2D782530-7CAE-45FD-A611-909A555C08BA}" dt="2022-05-30T08:54:45.932" v="2701" actId="1076"/>
          <ac:spMkLst>
            <pc:docMk/>
            <pc:sldMk cId="246888729" sldId="274"/>
            <ac:spMk id="5" creationId="{D5FEDEA0-E2F5-938A-2BFB-94196B43D73D}"/>
          </ac:spMkLst>
        </pc:spChg>
        <pc:spChg chg="add del mod">
          <ac:chgData name="Ylona Atol" userId="98ca6f753474aab2" providerId="LiveId" clId="{2D782530-7CAE-45FD-A611-909A555C08BA}" dt="2022-05-30T09:29:59.707" v="2957" actId="478"/>
          <ac:spMkLst>
            <pc:docMk/>
            <pc:sldMk cId="246888729" sldId="274"/>
            <ac:spMk id="6" creationId="{87164EB6-5146-DF38-3A7A-5371656EAB1A}"/>
          </ac:spMkLst>
        </pc:spChg>
        <pc:picChg chg="add mod">
          <ac:chgData name="Ylona Atol" userId="98ca6f753474aab2" providerId="LiveId" clId="{2D782530-7CAE-45FD-A611-909A555C08BA}" dt="2022-05-30T08:31:40.805" v="2506" actId="1076"/>
          <ac:picMkLst>
            <pc:docMk/>
            <pc:sldMk cId="246888729" sldId="274"/>
            <ac:picMk id="4" creationId="{B0D577E5-FB4C-1FD4-4C16-6B0FA3270B8E}"/>
          </ac:picMkLst>
        </pc:picChg>
      </pc:sldChg>
      <pc:sldChg chg="addSp delSp modSp new mod setBg">
        <pc:chgData name="Ylona Atol" userId="98ca6f753474aab2" providerId="LiveId" clId="{2D782530-7CAE-45FD-A611-909A555C08BA}" dt="2022-05-30T09:39:11.798" v="3072" actId="1076"/>
        <pc:sldMkLst>
          <pc:docMk/>
          <pc:sldMk cId="3874141768" sldId="275"/>
        </pc:sldMkLst>
        <pc:spChg chg="del">
          <ac:chgData name="Ylona Atol" userId="98ca6f753474aab2" providerId="LiveId" clId="{2D782530-7CAE-45FD-A611-909A555C08BA}" dt="2022-05-23T10:34:38.532" v="757" actId="478"/>
          <ac:spMkLst>
            <pc:docMk/>
            <pc:sldMk cId="3874141768" sldId="275"/>
            <ac:spMk id="2" creationId="{04454CC1-CCA9-0290-8437-641657E1BA1A}"/>
          </ac:spMkLst>
        </pc:spChg>
        <pc:spChg chg="add mod">
          <ac:chgData name="Ylona Atol" userId="98ca6f753474aab2" providerId="LiveId" clId="{2D782530-7CAE-45FD-A611-909A555C08BA}" dt="2022-05-30T09:04:51.841" v="2721" actId="20577"/>
          <ac:spMkLst>
            <pc:docMk/>
            <pc:sldMk cId="3874141768" sldId="275"/>
            <ac:spMk id="2" creationId="{8ADADAAD-9FA8-3ECC-A7F8-915968F3EA11}"/>
          </ac:spMkLst>
        </pc:spChg>
        <pc:spChg chg="mod">
          <ac:chgData name="Ylona Atol" userId="98ca6f753474aab2" providerId="LiveId" clId="{2D782530-7CAE-45FD-A611-909A555C08BA}" dt="2022-05-30T08:32:09.963" v="2508" actId="26606"/>
          <ac:spMkLst>
            <pc:docMk/>
            <pc:sldMk cId="3874141768" sldId="275"/>
            <ac:spMk id="3" creationId="{88CDB236-E1B4-190B-B80D-BF7CF348CBC0}"/>
          </ac:spMkLst>
        </pc:spChg>
        <pc:spChg chg="add mod">
          <ac:chgData name="Ylona Atol" userId="98ca6f753474aab2" providerId="LiveId" clId="{2D782530-7CAE-45FD-A611-909A555C08BA}" dt="2022-05-30T09:39:11.798" v="3072" actId="1076"/>
          <ac:spMkLst>
            <pc:docMk/>
            <pc:sldMk cId="3874141768" sldId="275"/>
            <ac:spMk id="4" creationId="{DBEE1229-4B31-B163-4FD7-741EF6D596DA}"/>
          </ac:spMkLst>
        </pc:spChg>
        <pc:spChg chg="add del">
          <ac:chgData name="Ylona Atol" userId="98ca6f753474aab2" providerId="LiveId" clId="{2D782530-7CAE-45FD-A611-909A555C08BA}" dt="2022-05-30T08:32:09.963" v="2508" actId="26606"/>
          <ac:spMkLst>
            <pc:docMk/>
            <pc:sldMk cId="3874141768" sldId="275"/>
            <ac:spMk id="8" creationId="{5A0118C5-4F8D-4CF4-BADD-53FEACC6C42A}"/>
          </ac:spMkLst>
        </pc:spChg>
        <pc:spChg chg="add del">
          <ac:chgData name="Ylona Atol" userId="98ca6f753474aab2" providerId="LiveId" clId="{2D782530-7CAE-45FD-A611-909A555C08BA}" dt="2022-05-30T08:32:09.963" v="2508" actId="26606"/>
          <ac:spMkLst>
            <pc:docMk/>
            <pc:sldMk cId="3874141768" sldId="275"/>
            <ac:spMk id="10" creationId="{D0A98BBA-D3EA-45DC-B8A1-9C61397D4C21}"/>
          </ac:spMkLst>
        </pc:spChg>
        <pc:spChg chg="add del">
          <ac:chgData name="Ylona Atol" userId="98ca6f753474aab2" providerId="LiveId" clId="{2D782530-7CAE-45FD-A611-909A555C08BA}" dt="2022-05-30T08:32:09.963" v="2508" actId="26606"/>
          <ac:spMkLst>
            <pc:docMk/>
            <pc:sldMk cId="3874141768" sldId="275"/>
            <ac:spMk id="12" creationId="{2E4C95AB-2BD7-4E38-BDD5-1E41F3A9BCF3}"/>
          </ac:spMkLst>
        </pc:spChg>
        <pc:spChg chg="add">
          <ac:chgData name="Ylona Atol" userId="98ca6f753474aab2" providerId="LiveId" clId="{2D782530-7CAE-45FD-A611-909A555C08BA}" dt="2022-05-30T08:32:09.963" v="2508" actId="26606"/>
          <ac:spMkLst>
            <pc:docMk/>
            <pc:sldMk cId="3874141768" sldId="275"/>
            <ac:spMk id="33" creationId="{5A0118C5-4F8D-4CF4-BADD-53FEACC6C42A}"/>
          </ac:spMkLst>
        </pc:spChg>
        <pc:grpChg chg="add del">
          <ac:chgData name="Ylona Atol" userId="98ca6f753474aab2" providerId="LiveId" clId="{2D782530-7CAE-45FD-A611-909A555C08BA}" dt="2022-05-30T08:32:09.963" v="2508" actId="26606"/>
          <ac:grpSpMkLst>
            <pc:docMk/>
            <pc:sldMk cId="3874141768" sldId="275"/>
            <ac:grpSpMk id="14" creationId="{85836128-58DE-4E5A-B27E-DFE747CA0B2B}"/>
          </ac:grpSpMkLst>
        </pc:grpChg>
        <pc:grpChg chg="add">
          <ac:chgData name="Ylona Atol" userId="98ca6f753474aab2" providerId="LiveId" clId="{2D782530-7CAE-45FD-A611-909A555C08BA}" dt="2022-05-30T08:32:09.963" v="2508" actId="26606"/>
          <ac:grpSpMkLst>
            <pc:docMk/>
            <pc:sldMk cId="3874141768" sldId="275"/>
            <ac:grpSpMk id="35" creationId="{20E21FE7-C859-4C40-AAB9-05C994892CB1}"/>
          </ac:grpSpMkLst>
        </pc:grpChg>
        <pc:grpChg chg="add">
          <ac:chgData name="Ylona Atol" userId="98ca6f753474aab2" providerId="LiveId" clId="{2D782530-7CAE-45FD-A611-909A555C08BA}" dt="2022-05-30T08:32:09.963" v="2508" actId="26606"/>
          <ac:grpSpMkLst>
            <pc:docMk/>
            <pc:sldMk cId="3874141768" sldId="275"/>
            <ac:grpSpMk id="39" creationId="{3A35C15A-135A-4FD3-BA11-A046CFA3907A}"/>
          </ac:grpSpMkLst>
        </pc:grpChg>
        <pc:grpChg chg="add">
          <ac:chgData name="Ylona Atol" userId="98ca6f753474aab2" providerId="LiveId" clId="{2D782530-7CAE-45FD-A611-909A555C08BA}" dt="2022-05-30T08:32:09.963" v="2508" actId="26606"/>
          <ac:grpSpMkLst>
            <pc:docMk/>
            <pc:sldMk cId="3874141768" sldId="275"/>
            <ac:grpSpMk id="47" creationId="{03AF83E4-4DE2-499C-9F36-0279E7E4FBBE}"/>
          </ac:grpSpMkLst>
        </pc:grpChg>
        <pc:picChg chg="add mod">
          <ac:chgData name="Ylona Atol" userId="98ca6f753474aab2" providerId="LiveId" clId="{2D782530-7CAE-45FD-A611-909A555C08BA}" dt="2022-05-30T08:32:09.963" v="2508" actId="26606"/>
          <ac:picMkLst>
            <pc:docMk/>
            <pc:sldMk cId="3874141768" sldId="275"/>
            <ac:picMk id="28" creationId="{878FC788-B440-F64D-E8FB-0AD4A80C0D22}"/>
          </ac:picMkLst>
        </pc:picChg>
      </pc:sldChg>
      <pc:sldChg chg="addSp modSp new mod">
        <pc:chgData name="Ylona Atol" userId="98ca6f753474aab2" providerId="LiveId" clId="{2D782530-7CAE-45FD-A611-909A555C08BA}" dt="2022-05-30T09:04:42.374" v="2719" actId="20577"/>
        <pc:sldMkLst>
          <pc:docMk/>
          <pc:sldMk cId="1164973857" sldId="276"/>
        </pc:sldMkLst>
        <pc:spChg chg="mod">
          <ac:chgData name="Ylona Atol" userId="98ca6f753474aab2" providerId="LiveId" clId="{2D782530-7CAE-45FD-A611-909A555C08BA}" dt="2022-05-23T10:42:17.906" v="875" actId="20577"/>
          <ac:spMkLst>
            <pc:docMk/>
            <pc:sldMk cId="1164973857" sldId="276"/>
            <ac:spMk id="2" creationId="{67FAB502-CDC0-E831-575E-7592AB8F45E4}"/>
          </ac:spMkLst>
        </pc:spChg>
        <pc:spChg chg="mod">
          <ac:chgData name="Ylona Atol" userId="98ca6f753474aab2" providerId="LiveId" clId="{2D782530-7CAE-45FD-A611-909A555C08BA}" dt="2022-05-23T11:03:51.280" v="1019" actId="20577"/>
          <ac:spMkLst>
            <pc:docMk/>
            <pc:sldMk cId="1164973857" sldId="276"/>
            <ac:spMk id="3" creationId="{2B582195-0A74-6F70-E264-52A348731184}"/>
          </ac:spMkLst>
        </pc:spChg>
        <pc:spChg chg="add mod">
          <ac:chgData name="Ylona Atol" userId="98ca6f753474aab2" providerId="LiveId" clId="{2D782530-7CAE-45FD-A611-909A555C08BA}" dt="2022-05-30T09:04:42.374" v="2719" actId="20577"/>
          <ac:spMkLst>
            <pc:docMk/>
            <pc:sldMk cId="1164973857" sldId="276"/>
            <ac:spMk id="5" creationId="{EA9CB925-E52F-19D5-089D-29E13C9874F7}"/>
          </ac:spMkLst>
        </pc:spChg>
        <pc:picChg chg="add mod">
          <ac:chgData name="Ylona Atol" userId="98ca6f753474aab2" providerId="LiveId" clId="{2D782530-7CAE-45FD-A611-909A555C08BA}" dt="2022-05-30T08:32:23.360" v="2513" actId="1076"/>
          <ac:picMkLst>
            <pc:docMk/>
            <pc:sldMk cId="1164973857" sldId="276"/>
            <ac:picMk id="4" creationId="{E14A2540-B67D-944E-1120-355229D89032}"/>
          </ac:picMkLst>
        </pc:picChg>
      </pc:sldChg>
      <pc:sldChg chg="addSp delSp modSp new mod">
        <pc:chgData name="Ylona Atol" userId="98ca6f753474aab2" providerId="LiveId" clId="{2D782530-7CAE-45FD-A611-909A555C08BA}" dt="2022-05-30T09:05:49.114" v="2727" actId="1076"/>
        <pc:sldMkLst>
          <pc:docMk/>
          <pc:sldMk cId="2465533040" sldId="277"/>
        </pc:sldMkLst>
        <pc:spChg chg="mod">
          <ac:chgData name="Ylona Atol" userId="98ca6f753474aab2" providerId="LiveId" clId="{2D782530-7CAE-45FD-A611-909A555C08BA}" dt="2022-05-23T11:10:07.839" v="1035" actId="20577"/>
          <ac:spMkLst>
            <pc:docMk/>
            <pc:sldMk cId="2465533040" sldId="277"/>
            <ac:spMk id="2" creationId="{43F2E5EC-9BA6-5379-3857-8909C458270B}"/>
          </ac:spMkLst>
        </pc:spChg>
        <pc:spChg chg="del mod">
          <ac:chgData name="Ylona Atol" userId="98ca6f753474aab2" providerId="LiveId" clId="{2D782530-7CAE-45FD-A611-909A555C08BA}" dt="2022-05-23T11:13:23.247" v="1060"/>
          <ac:spMkLst>
            <pc:docMk/>
            <pc:sldMk cId="2465533040" sldId="277"/>
            <ac:spMk id="3" creationId="{D651FA00-6FD8-FFE2-58B6-FA010E25F6CC}"/>
          </ac:spMkLst>
        </pc:spChg>
        <pc:spChg chg="add mod">
          <ac:chgData name="Ylona Atol" userId="98ca6f753474aab2" providerId="LiveId" clId="{2D782530-7CAE-45FD-A611-909A555C08BA}" dt="2022-05-23T11:18:28.331" v="1460" actId="20577"/>
          <ac:spMkLst>
            <pc:docMk/>
            <pc:sldMk cId="2465533040" sldId="277"/>
            <ac:spMk id="8" creationId="{4E3888AF-8975-02E0-6491-BD1F4F9999A7}"/>
          </ac:spMkLst>
        </pc:spChg>
        <pc:spChg chg="add mod">
          <ac:chgData name="Ylona Atol" userId="98ca6f753474aab2" providerId="LiveId" clId="{2D782530-7CAE-45FD-A611-909A555C08BA}" dt="2022-05-30T09:05:49.114" v="2727" actId="1076"/>
          <ac:spMkLst>
            <pc:docMk/>
            <pc:sldMk cId="2465533040" sldId="277"/>
            <ac:spMk id="9" creationId="{940D0BC8-B91B-F934-0730-06842D9B45F5}"/>
          </ac:spMkLst>
        </pc:spChg>
        <pc:picChg chg="add mod">
          <ac:chgData name="Ylona Atol" userId="98ca6f753474aab2" providerId="LiveId" clId="{2D782530-7CAE-45FD-A611-909A555C08BA}" dt="2022-05-23T11:18:35.111" v="1462" actId="1076"/>
          <ac:picMkLst>
            <pc:docMk/>
            <pc:sldMk cId="2465533040" sldId="277"/>
            <ac:picMk id="5" creationId="{A9E85137-70B0-0C11-600B-DC8B77EE25B2}"/>
          </ac:picMkLst>
        </pc:picChg>
        <pc:picChg chg="add mod">
          <ac:chgData name="Ylona Atol" userId="98ca6f753474aab2" providerId="LiveId" clId="{2D782530-7CAE-45FD-A611-909A555C08BA}" dt="2022-05-30T08:32:52.865" v="2517" actId="1076"/>
          <ac:picMkLst>
            <pc:docMk/>
            <pc:sldMk cId="2465533040" sldId="277"/>
            <ac:picMk id="6" creationId="{DB6A551C-266C-E800-FF68-7150E6547DDE}"/>
          </ac:picMkLst>
        </pc:picChg>
        <pc:picChg chg="add del mod">
          <ac:chgData name="Ylona Atol" userId="98ca6f753474aab2" providerId="LiveId" clId="{2D782530-7CAE-45FD-A611-909A555C08BA}" dt="2022-05-30T09:05:39.710" v="2725"/>
          <ac:picMkLst>
            <pc:docMk/>
            <pc:sldMk cId="2465533040" sldId="277"/>
            <ac:picMk id="7" creationId="{376F53F8-3745-2DFA-A6D5-C1C471AA847A}"/>
          </ac:picMkLst>
        </pc:picChg>
        <pc:picChg chg="add del mod">
          <ac:chgData name="Ylona Atol" userId="98ca6f753474aab2" providerId="LiveId" clId="{2D782530-7CAE-45FD-A611-909A555C08BA}" dt="2022-05-23T11:13:31.927" v="1068" actId="478"/>
          <ac:picMkLst>
            <pc:docMk/>
            <pc:sldMk cId="2465533040" sldId="277"/>
            <ac:picMk id="7" creationId="{B167590C-D230-68A5-8BC3-DAA7DFED47B0}"/>
          </ac:picMkLst>
        </pc:picChg>
        <pc:cxnChg chg="add">
          <ac:chgData name="Ylona Atol" userId="98ca6f753474aab2" providerId="LiveId" clId="{2D782530-7CAE-45FD-A611-909A555C08BA}" dt="2022-05-23T11:18:51.330" v="1463" actId="11529"/>
          <ac:cxnSpMkLst>
            <pc:docMk/>
            <pc:sldMk cId="2465533040" sldId="277"/>
            <ac:cxnSpMk id="10" creationId="{229AA335-BA35-336E-C146-5496B9B890BD}"/>
          </ac:cxnSpMkLst>
        </pc:cxnChg>
      </pc:sldChg>
      <pc:sldChg chg="addSp delSp modSp new mod ord setBg">
        <pc:chgData name="Ylona Atol" userId="98ca6f753474aab2" providerId="LiveId" clId="{2D782530-7CAE-45FD-A611-909A555C08BA}" dt="2022-05-30T09:40:12.277" v="3074" actId="478"/>
        <pc:sldMkLst>
          <pc:docMk/>
          <pc:sldMk cId="1033263746" sldId="278"/>
        </pc:sldMkLst>
        <pc:spChg chg="mod">
          <ac:chgData name="Ylona Atol" userId="98ca6f753474aab2" providerId="LiveId" clId="{2D782530-7CAE-45FD-A611-909A555C08BA}" dt="2022-05-30T08:33:10.967" v="2520" actId="26606"/>
          <ac:spMkLst>
            <pc:docMk/>
            <pc:sldMk cId="1033263746" sldId="278"/>
            <ac:spMk id="2" creationId="{45B76B86-9D3E-8549-97FE-9F3B07E1FF4E}"/>
          </ac:spMkLst>
        </pc:spChg>
        <pc:spChg chg="mod">
          <ac:chgData name="Ylona Atol" userId="98ca6f753474aab2" providerId="LiveId" clId="{2D782530-7CAE-45FD-A611-909A555C08BA}" dt="2022-05-30T08:33:10.967" v="2520" actId="26606"/>
          <ac:spMkLst>
            <pc:docMk/>
            <pc:sldMk cId="1033263746" sldId="278"/>
            <ac:spMk id="3" creationId="{C44A6A79-AC3F-F4EB-06CE-7A724EC0FB55}"/>
          </ac:spMkLst>
        </pc:spChg>
        <pc:spChg chg="add mod">
          <ac:chgData name="Ylona Atol" userId="98ca6f753474aab2" providerId="LiveId" clId="{2D782530-7CAE-45FD-A611-909A555C08BA}" dt="2022-05-30T09:05:58.338" v="2729" actId="20577"/>
          <ac:spMkLst>
            <pc:docMk/>
            <pc:sldMk cId="1033263746" sldId="278"/>
            <ac:spMk id="5" creationId="{FA76A0BF-5FC1-2DB3-936B-16A258673F79}"/>
          </ac:spMkLst>
        </pc:spChg>
        <pc:spChg chg="add del mod">
          <ac:chgData name="Ylona Atol" userId="98ca6f753474aab2" providerId="LiveId" clId="{2D782530-7CAE-45FD-A611-909A555C08BA}" dt="2022-05-30T09:40:12.277" v="3074" actId="478"/>
          <ac:spMkLst>
            <pc:docMk/>
            <pc:sldMk cId="1033263746" sldId="278"/>
            <ac:spMk id="6" creationId="{6E1C7872-DA74-88E4-0878-1C1F7FD271B3}"/>
          </ac:spMkLst>
        </pc:spChg>
        <pc:spChg chg="add del">
          <ac:chgData name="Ylona Atol" userId="98ca6f753474aab2" providerId="LiveId" clId="{2D782530-7CAE-45FD-A611-909A555C08BA}" dt="2022-05-30T08:33:10.967" v="2520" actId="26606"/>
          <ac:spMkLst>
            <pc:docMk/>
            <pc:sldMk cId="1033263746" sldId="278"/>
            <ac:spMk id="9" creationId="{5A0118C5-4F8D-4CF4-BADD-53FEACC6C42A}"/>
          </ac:spMkLst>
        </pc:spChg>
        <pc:grpChg chg="add del">
          <ac:chgData name="Ylona Atol" userId="98ca6f753474aab2" providerId="LiveId" clId="{2D782530-7CAE-45FD-A611-909A555C08BA}" dt="2022-05-30T08:33:10.967" v="2520" actId="26606"/>
          <ac:grpSpMkLst>
            <pc:docMk/>
            <pc:sldMk cId="1033263746" sldId="278"/>
            <ac:grpSpMk id="11" creationId="{20E21FE7-C859-4C40-AAB9-05C994892CB1}"/>
          </ac:grpSpMkLst>
        </pc:grpChg>
        <pc:grpChg chg="add del">
          <ac:chgData name="Ylona Atol" userId="98ca6f753474aab2" providerId="LiveId" clId="{2D782530-7CAE-45FD-A611-909A555C08BA}" dt="2022-05-30T08:33:10.967" v="2520" actId="26606"/>
          <ac:grpSpMkLst>
            <pc:docMk/>
            <pc:sldMk cId="1033263746" sldId="278"/>
            <ac:grpSpMk id="15" creationId="{3A35C15A-135A-4FD3-BA11-A046CFA3907A}"/>
          </ac:grpSpMkLst>
        </pc:grpChg>
        <pc:grpChg chg="add del">
          <ac:chgData name="Ylona Atol" userId="98ca6f753474aab2" providerId="LiveId" clId="{2D782530-7CAE-45FD-A611-909A555C08BA}" dt="2022-05-30T08:33:10.967" v="2520" actId="26606"/>
          <ac:grpSpMkLst>
            <pc:docMk/>
            <pc:sldMk cId="1033263746" sldId="278"/>
            <ac:grpSpMk id="23" creationId="{03AF83E4-4DE2-499C-9F36-0279E7E4FBBE}"/>
          </ac:grpSpMkLst>
        </pc:grpChg>
        <pc:picChg chg="add mod">
          <ac:chgData name="Ylona Atol" userId="98ca6f753474aab2" providerId="LiveId" clId="{2D782530-7CAE-45FD-A611-909A555C08BA}" dt="2022-05-30T08:33:10.967" v="2520" actId="26606"/>
          <ac:picMkLst>
            <pc:docMk/>
            <pc:sldMk cId="1033263746" sldId="278"/>
            <ac:picMk id="4" creationId="{948BE7FB-DD66-F887-4CD2-F0D09633C3EC}"/>
          </ac:picMkLst>
        </pc:picChg>
      </pc:sldChg>
      <pc:sldChg chg="addSp modSp new mod">
        <pc:chgData name="Ylona Atol" userId="98ca6f753474aab2" providerId="LiveId" clId="{2D782530-7CAE-45FD-A611-909A555C08BA}" dt="2022-05-30T09:06:06.624" v="2731" actId="20577"/>
        <pc:sldMkLst>
          <pc:docMk/>
          <pc:sldMk cId="281945287" sldId="279"/>
        </pc:sldMkLst>
        <pc:spChg chg="mod">
          <ac:chgData name="Ylona Atol" userId="98ca6f753474aab2" providerId="LiveId" clId="{2D782530-7CAE-45FD-A611-909A555C08BA}" dt="2022-05-23T11:26:02.501" v="1904" actId="20577"/>
          <ac:spMkLst>
            <pc:docMk/>
            <pc:sldMk cId="281945287" sldId="279"/>
            <ac:spMk id="2" creationId="{58C10768-AFA6-DE12-95F6-F5DBA664A2F0}"/>
          </ac:spMkLst>
        </pc:spChg>
        <pc:spChg chg="mod">
          <ac:chgData name="Ylona Atol" userId="98ca6f753474aab2" providerId="LiveId" clId="{2D782530-7CAE-45FD-A611-909A555C08BA}" dt="2022-05-23T11:28:07.223" v="1941" actId="1076"/>
          <ac:spMkLst>
            <pc:docMk/>
            <pc:sldMk cId="281945287" sldId="279"/>
            <ac:spMk id="3" creationId="{BAEEE7FC-A730-34C5-06E3-C1618EC77ABD}"/>
          </ac:spMkLst>
        </pc:spChg>
        <pc:spChg chg="add mod">
          <ac:chgData name="Ylona Atol" userId="98ca6f753474aab2" providerId="LiveId" clId="{2D782530-7CAE-45FD-A611-909A555C08BA}" dt="2022-05-30T09:06:06.624" v="2731" actId="20577"/>
          <ac:spMkLst>
            <pc:docMk/>
            <pc:sldMk cId="281945287" sldId="279"/>
            <ac:spMk id="5" creationId="{933FDD18-47DD-5EE7-688A-D761194F60C5}"/>
          </ac:spMkLst>
        </pc:spChg>
        <pc:picChg chg="add mod">
          <ac:chgData name="Ylona Atol" userId="98ca6f753474aab2" providerId="LiveId" clId="{2D782530-7CAE-45FD-A611-909A555C08BA}" dt="2022-05-30T08:33:28.731" v="2523" actId="1076"/>
          <ac:picMkLst>
            <pc:docMk/>
            <pc:sldMk cId="281945287" sldId="279"/>
            <ac:picMk id="4" creationId="{C974461B-6AB9-4468-CA9C-CF4F233FB4AB}"/>
          </ac:picMkLst>
        </pc:picChg>
      </pc:sldChg>
      <pc:sldChg chg="addSp delSp modSp new mod ord setBg">
        <pc:chgData name="Ylona Atol" userId="98ca6f753474aab2" providerId="LiveId" clId="{2D782530-7CAE-45FD-A611-909A555C08BA}" dt="2022-05-30T09:08:10.430" v="2859"/>
        <pc:sldMkLst>
          <pc:docMk/>
          <pc:sldMk cId="897560651" sldId="280"/>
        </pc:sldMkLst>
        <pc:spChg chg="mod">
          <ac:chgData name="Ylona Atol" userId="98ca6f753474aab2" providerId="LiveId" clId="{2D782530-7CAE-45FD-A611-909A555C08BA}" dt="2022-05-30T09:07:49.060" v="2856" actId="26606"/>
          <ac:spMkLst>
            <pc:docMk/>
            <pc:sldMk cId="897560651" sldId="280"/>
            <ac:spMk id="2" creationId="{67E48A88-5896-7C81-350D-F08CEC607214}"/>
          </ac:spMkLst>
        </pc:spChg>
        <pc:spChg chg="mod ord">
          <ac:chgData name="Ylona Atol" userId="98ca6f753474aab2" providerId="LiveId" clId="{2D782530-7CAE-45FD-A611-909A555C08BA}" dt="2022-05-30T09:07:49.060" v="2856" actId="26606"/>
          <ac:spMkLst>
            <pc:docMk/>
            <pc:sldMk cId="897560651" sldId="280"/>
            <ac:spMk id="3" creationId="{C8746706-7BDB-4C9F-592F-0F9472B7EBF3}"/>
          </ac:spMkLst>
        </pc:spChg>
        <pc:spChg chg="add">
          <ac:chgData name="Ylona Atol" userId="98ca6f753474aab2" providerId="LiveId" clId="{2D782530-7CAE-45FD-A611-909A555C08BA}" dt="2022-05-30T09:07:49.060" v="2856" actId="26606"/>
          <ac:spMkLst>
            <pc:docMk/>
            <pc:sldMk cId="897560651" sldId="280"/>
            <ac:spMk id="9" creationId="{5A0118C5-4F8D-4CF4-BADD-53FEACC6C42A}"/>
          </ac:spMkLst>
        </pc:spChg>
        <pc:spChg chg="add">
          <ac:chgData name="Ylona Atol" userId="98ca6f753474aab2" providerId="LiveId" clId="{2D782530-7CAE-45FD-A611-909A555C08BA}" dt="2022-05-30T09:07:49.060" v="2856" actId="26606"/>
          <ac:spMkLst>
            <pc:docMk/>
            <pc:sldMk cId="897560651" sldId="280"/>
            <ac:spMk id="11" creationId="{058E97B8-3278-4D63-89EC-C4580EF7675A}"/>
          </ac:spMkLst>
        </pc:spChg>
        <pc:spChg chg="add">
          <ac:chgData name="Ylona Atol" userId="98ca6f753474aab2" providerId="LiveId" clId="{2D782530-7CAE-45FD-A611-909A555C08BA}" dt="2022-05-30T09:07:49.060" v="2856" actId="26606"/>
          <ac:spMkLst>
            <pc:docMk/>
            <pc:sldMk cId="897560651" sldId="280"/>
            <ac:spMk id="13" creationId="{B0168936-CE5E-45A4-9FAA-820681A7BA3C}"/>
          </ac:spMkLst>
        </pc:spChg>
        <pc:spChg chg="add mod">
          <ac:chgData name="Ylona Atol" userId="98ca6f753474aab2" providerId="LiveId" clId="{2D782530-7CAE-45FD-A611-909A555C08BA}" dt="2022-05-30T09:08:10.430" v="2859"/>
          <ac:spMkLst>
            <pc:docMk/>
            <pc:sldMk cId="897560651" sldId="280"/>
            <ac:spMk id="30" creationId="{78AC98E6-7EE9-53E9-29E0-6CAD91D6D59E}"/>
          </ac:spMkLst>
        </pc:spChg>
        <pc:grpChg chg="add">
          <ac:chgData name="Ylona Atol" userId="98ca6f753474aab2" providerId="LiveId" clId="{2D782530-7CAE-45FD-A611-909A555C08BA}" dt="2022-05-30T09:07:49.060" v="2856" actId="26606"/>
          <ac:grpSpMkLst>
            <pc:docMk/>
            <pc:sldMk cId="897560651" sldId="280"/>
            <ac:grpSpMk id="15" creationId="{EB414A95-9CF6-4787-B6F4-736E75DFBB61}"/>
          </ac:grpSpMkLst>
        </pc:grpChg>
        <pc:picChg chg="add mod">
          <ac:chgData name="Ylona Atol" userId="98ca6f753474aab2" providerId="LiveId" clId="{2D782530-7CAE-45FD-A611-909A555C08BA}" dt="2022-05-30T09:07:49.060" v="2856" actId="26606"/>
          <ac:picMkLst>
            <pc:docMk/>
            <pc:sldMk cId="897560651" sldId="280"/>
            <ac:picMk id="4" creationId="{F2850411-A555-374E-6482-EAA6B0F4CC40}"/>
          </ac:picMkLst>
        </pc:picChg>
        <pc:picChg chg="add del mod">
          <ac:chgData name="Ylona Atol" userId="98ca6f753474aab2" providerId="LiveId" clId="{2D782530-7CAE-45FD-A611-909A555C08BA}" dt="2022-05-30T09:08:02.040" v="2858" actId="478"/>
          <ac:picMkLst>
            <pc:docMk/>
            <pc:sldMk cId="897560651" sldId="280"/>
            <ac:picMk id="29" creationId="{1AD444D7-FC4C-7FD8-233A-A25EBF9C25E5}"/>
          </ac:picMkLst>
        </pc:picChg>
      </pc:sldChg>
      <pc:sldChg chg="addSp delSp modSp new mod setBg">
        <pc:chgData name="Ylona Atol" userId="98ca6f753474aab2" providerId="LiveId" clId="{2D782530-7CAE-45FD-A611-909A555C08BA}" dt="2022-05-30T09:29:44.017" v="2952" actId="1076"/>
        <pc:sldMkLst>
          <pc:docMk/>
          <pc:sldMk cId="3755559384" sldId="281"/>
        </pc:sldMkLst>
        <pc:spChg chg="mod">
          <ac:chgData name="Ylona Atol" userId="98ca6f753474aab2" providerId="LiveId" clId="{2D782530-7CAE-45FD-A611-909A555C08BA}" dt="2022-05-25T15:00:44.515" v="2381" actId="26606"/>
          <ac:spMkLst>
            <pc:docMk/>
            <pc:sldMk cId="3755559384" sldId="281"/>
            <ac:spMk id="2" creationId="{48AB428E-0F64-0489-AF76-31EF237CCEE8}"/>
          </ac:spMkLst>
        </pc:spChg>
        <pc:spChg chg="mod ord">
          <ac:chgData name="Ylona Atol" userId="98ca6f753474aab2" providerId="LiveId" clId="{2D782530-7CAE-45FD-A611-909A555C08BA}" dt="2022-05-30T08:40:18.723" v="2609" actId="20577"/>
          <ac:spMkLst>
            <pc:docMk/>
            <pc:sldMk cId="3755559384" sldId="281"/>
            <ac:spMk id="3" creationId="{ED876AFC-18A5-58F5-F8F3-75F2C16D0200}"/>
          </ac:spMkLst>
        </pc:spChg>
        <pc:spChg chg="add">
          <ac:chgData name="Ylona Atol" userId="98ca6f753474aab2" providerId="LiveId" clId="{2D782530-7CAE-45FD-A611-909A555C08BA}" dt="2022-05-25T15:00:44.515" v="2381" actId="26606"/>
          <ac:spMkLst>
            <pc:docMk/>
            <pc:sldMk cId="3755559384" sldId="281"/>
            <ac:spMk id="8" creationId="{5A0118C5-4F8D-4CF4-BADD-53FEACC6C42A}"/>
          </ac:spMkLst>
        </pc:spChg>
        <pc:spChg chg="add del">
          <ac:chgData name="Ylona Atol" userId="98ca6f753474aab2" providerId="LiveId" clId="{2D782530-7CAE-45FD-A611-909A555C08BA}" dt="2022-05-25T14:55:49.499" v="2361" actId="26606"/>
          <ac:spMkLst>
            <pc:docMk/>
            <pc:sldMk cId="3755559384" sldId="281"/>
            <ac:spMk id="9" creationId="{5A0118C5-4F8D-4CF4-BADD-53FEACC6C42A}"/>
          </ac:spMkLst>
        </pc:spChg>
        <pc:spChg chg="add">
          <ac:chgData name="Ylona Atol" userId="98ca6f753474aab2" providerId="LiveId" clId="{2D782530-7CAE-45FD-A611-909A555C08BA}" dt="2022-05-25T15:00:44.515" v="2381" actId="26606"/>
          <ac:spMkLst>
            <pc:docMk/>
            <pc:sldMk cId="3755559384" sldId="281"/>
            <ac:spMk id="12" creationId="{4E0A5C5C-2A95-428E-9F6A-0D29EBD57C9F}"/>
          </ac:spMkLst>
        </pc:spChg>
        <pc:spChg chg="add del">
          <ac:chgData name="Ylona Atol" userId="98ca6f753474aab2" providerId="LiveId" clId="{2D782530-7CAE-45FD-A611-909A555C08BA}" dt="2022-05-25T14:55:55.163" v="2363" actId="26606"/>
          <ac:spMkLst>
            <pc:docMk/>
            <pc:sldMk cId="3755559384" sldId="281"/>
            <ac:spMk id="17" creationId="{83C8019B-3985-409B-9B87-494B974EE9A2}"/>
          </ac:spMkLst>
        </pc:spChg>
        <pc:spChg chg="add mod">
          <ac:chgData name="Ylona Atol" userId="98ca6f753474aab2" providerId="LiveId" clId="{2D782530-7CAE-45FD-A611-909A555C08BA}" dt="2022-05-30T09:29:44.017" v="2952" actId="1076"/>
          <ac:spMkLst>
            <pc:docMk/>
            <pc:sldMk cId="3755559384" sldId="281"/>
            <ac:spMk id="22" creationId="{07ADA1EE-A730-565F-6327-D95F53F88CD7}"/>
          </ac:spMkLst>
        </pc:spChg>
        <pc:spChg chg="add del">
          <ac:chgData name="Ylona Atol" userId="98ca6f753474aab2" providerId="LiveId" clId="{2D782530-7CAE-45FD-A611-909A555C08BA}" dt="2022-05-25T14:55:55.163" v="2363" actId="26606"/>
          <ac:spMkLst>
            <pc:docMk/>
            <pc:sldMk cId="3755559384" sldId="281"/>
            <ac:spMk id="365" creationId="{5A0118C5-4F8D-4CF4-BADD-53FEACC6C42A}"/>
          </ac:spMkLst>
        </pc:spChg>
        <pc:spChg chg="add del">
          <ac:chgData name="Ylona Atol" userId="98ca6f753474aab2" providerId="LiveId" clId="{2D782530-7CAE-45FD-A611-909A555C08BA}" dt="2022-05-25T14:55:55.163" v="2363" actId="26606"/>
          <ac:spMkLst>
            <pc:docMk/>
            <pc:sldMk cId="3755559384" sldId="281"/>
            <ac:spMk id="366" creationId="{F98F79A4-A6C7-4101-B1E9-27E05CB7CFA0}"/>
          </ac:spMkLst>
        </pc:spChg>
        <pc:spChg chg="add del">
          <ac:chgData name="Ylona Atol" userId="98ca6f753474aab2" providerId="LiveId" clId="{2D782530-7CAE-45FD-A611-909A555C08BA}" dt="2022-05-25T14:55:55.163" v="2363" actId="26606"/>
          <ac:spMkLst>
            <pc:docMk/>
            <pc:sldMk cId="3755559384" sldId="281"/>
            <ac:spMk id="367" creationId="{79AFCB35-9C04-4524-A0B1-57FF6865D013}"/>
          </ac:spMkLst>
        </pc:spChg>
        <pc:spChg chg="add del">
          <ac:chgData name="Ylona Atol" userId="98ca6f753474aab2" providerId="LiveId" clId="{2D782530-7CAE-45FD-A611-909A555C08BA}" dt="2022-05-25T14:55:55.163" v="2363" actId="26606"/>
          <ac:spMkLst>
            <pc:docMk/>
            <pc:sldMk cId="3755559384" sldId="281"/>
            <ac:spMk id="368" creationId="{D11AD2AD-0BA0-4DD3-8EEA-84686A0E718C}"/>
          </ac:spMkLst>
        </pc:spChg>
        <pc:spChg chg="add del">
          <ac:chgData name="Ylona Atol" userId="98ca6f753474aab2" providerId="LiveId" clId="{2D782530-7CAE-45FD-A611-909A555C08BA}" dt="2022-05-25T14:55:55.163" v="2363" actId="26606"/>
          <ac:spMkLst>
            <pc:docMk/>
            <pc:sldMk cId="3755559384" sldId="281"/>
            <ac:spMk id="369" creationId="{9E5C5460-229E-46C8-A712-CC317985420F}"/>
          </ac:spMkLst>
        </pc:spChg>
        <pc:spChg chg="add del">
          <ac:chgData name="Ylona Atol" userId="98ca6f753474aab2" providerId="LiveId" clId="{2D782530-7CAE-45FD-A611-909A555C08BA}" dt="2022-05-25T14:55:55.163" v="2363" actId="26606"/>
          <ac:spMkLst>
            <pc:docMk/>
            <pc:sldMk cId="3755559384" sldId="281"/>
            <ac:spMk id="370" creationId="{B85A4DB3-61AA-49A1-85A9-B3397CD519AB}"/>
          </ac:spMkLst>
        </pc:spChg>
        <pc:grpChg chg="add del">
          <ac:chgData name="Ylona Atol" userId="98ca6f753474aab2" providerId="LiveId" clId="{2D782530-7CAE-45FD-A611-909A555C08BA}" dt="2022-05-25T14:55:49.499" v="2361" actId="26606"/>
          <ac:grpSpMkLst>
            <pc:docMk/>
            <pc:sldMk cId="3755559384" sldId="281"/>
            <ac:grpSpMk id="11" creationId="{268C940D-4516-4630-B49F-65C1A82FEA0C}"/>
          </ac:grpSpMkLst>
        </pc:grpChg>
        <pc:grpChg chg="add">
          <ac:chgData name="Ylona Atol" userId="98ca6f753474aab2" providerId="LiveId" clId="{2D782530-7CAE-45FD-A611-909A555C08BA}" dt="2022-05-25T15:00:44.515" v="2381" actId="26606"/>
          <ac:grpSpMkLst>
            <pc:docMk/>
            <pc:sldMk cId="3755559384" sldId="281"/>
            <ac:grpSpMk id="13" creationId="{2A638C7D-9088-41A9-88A0-7357157BC168}"/>
          </ac:grpSpMkLst>
        </pc:grpChg>
        <pc:grpChg chg="add del">
          <ac:chgData name="Ylona Atol" userId="98ca6f753474aab2" providerId="LiveId" clId="{2D782530-7CAE-45FD-A611-909A555C08BA}" dt="2022-05-25T14:55:49.499" v="2361" actId="26606"/>
          <ac:grpSpMkLst>
            <pc:docMk/>
            <pc:sldMk cId="3755559384" sldId="281"/>
            <ac:grpSpMk id="15" creationId="{C93F2521-5FCA-4EE4-ADB9-C71AB81B8875}"/>
          </ac:grpSpMkLst>
        </pc:grpChg>
        <pc:grpChg chg="add">
          <ac:chgData name="Ylona Atol" userId="98ca6f753474aab2" providerId="LiveId" clId="{2D782530-7CAE-45FD-A611-909A555C08BA}" dt="2022-05-25T15:00:44.515" v="2381" actId="26606"/>
          <ac:grpSpMkLst>
            <pc:docMk/>
            <pc:sldMk cId="3755559384" sldId="281"/>
            <ac:grpSpMk id="16" creationId="{582A903B-6B78-4F0A-B7C9-3D80499020B8}"/>
          </ac:grpSpMkLst>
        </pc:grpChg>
        <pc:grpChg chg="add">
          <ac:chgData name="Ylona Atol" userId="98ca6f753474aab2" providerId="LiveId" clId="{2D782530-7CAE-45FD-A611-909A555C08BA}" dt="2022-05-25T15:00:44.515" v="2381" actId="26606"/>
          <ac:grpSpMkLst>
            <pc:docMk/>
            <pc:sldMk cId="3755559384" sldId="281"/>
            <ac:grpSpMk id="19" creationId="{3F219210-B16A-47B6-9AA8-207DAFF37E66}"/>
          </ac:grpSpMkLst>
        </pc:grpChg>
        <pc:grpChg chg="add del">
          <ac:chgData name="Ylona Atol" userId="98ca6f753474aab2" providerId="LiveId" clId="{2D782530-7CAE-45FD-A611-909A555C08BA}" dt="2022-05-25T14:55:49.499" v="2361" actId="26606"/>
          <ac:grpSpMkLst>
            <pc:docMk/>
            <pc:sldMk cId="3755559384" sldId="281"/>
            <ac:grpSpMk id="23" creationId="{2B7E220D-70BE-46E1-87EA-9239C10828D4}"/>
          </ac:grpSpMkLst>
        </pc:grpChg>
        <pc:grpChg chg="add del">
          <ac:chgData name="Ylona Atol" userId="98ca6f753474aab2" providerId="LiveId" clId="{2D782530-7CAE-45FD-A611-909A555C08BA}" dt="2022-05-25T14:55:55.163" v="2363" actId="26606"/>
          <ac:grpSpMkLst>
            <pc:docMk/>
            <pc:sldMk cId="3755559384" sldId="281"/>
            <ac:grpSpMk id="372" creationId="{0C156BF8-7FF7-440F-BE2B-417DFFE8BFA5}"/>
          </ac:grpSpMkLst>
        </pc:grpChg>
        <pc:picChg chg="add del">
          <ac:chgData name="Ylona Atol" userId="98ca6f753474aab2" providerId="LiveId" clId="{2D782530-7CAE-45FD-A611-909A555C08BA}" dt="2022-05-25T14:55:49.499" v="2361" actId="26606"/>
          <ac:picMkLst>
            <pc:docMk/>
            <pc:sldMk cId="3755559384" sldId="281"/>
            <ac:picMk id="5" creationId="{A9B44A8C-B543-662E-00A0-003F4F6DC7BE}"/>
          </ac:picMkLst>
        </pc:picChg>
        <pc:picChg chg="add mod">
          <ac:chgData name="Ylona Atol" userId="98ca6f753474aab2" providerId="LiveId" clId="{2D782530-7CAE-45FD-A611-909A555C08BA}" dt="2022-05-25T15:00:51.235" v="2383" actId="1076"/>
          <ac:picMkLst>
            <pc:docMk/>
            <pc:sldMk cId="3755559384" sldId="281"/>
            <ac:picMk id="6" creationId="{8FE129E8-87D8-5DBA-C537-9514CF780C67}"/>
          </ac:picMkLst>
        </pc:picChg>
        <pc:picChg chg="add del">
          <ac:chgData name="Ylona Atol" userId="98ca6f753474aab2" providerId="LiveId" clId="{2D782530-7CAE-45FD-A611-909A555C08BA}" dt="2022-05-25T14:55:55.163" v="2363" actId="26606"/>
          <ac:picMkLst>
            <pc:docMk/>
            <pc:sldMk cId="3755559384" sldId="281"/>
            <ac:picMk id="371" creationId="{8E8AFC22-7F94-7910-BA91-38219DCB0A79}"/>
          </ac:picMkLst>
        </pc:picChg>
      </pc:sldChg>
      <pc:sldChg chg="addSp delSp modSp new mod setBg addAnim">
        <pc:chgData name="Ylona Atol" userId="98ca6f753474aab2" providerId="LiveId" clId="{2D782530-7CAE-45FD-A611-909A555C08BA}" dt="2022-05-30T09:27:37.483" v="2931"/>
        <pc:sldMkLst>
          <pc:docMk/>
          <pc:sldMk cId="1933817364" sldId="282"/>
        </pc:sldMkLst>
        <pc:spChg chg="mod">
          <ac:chgData name="Ylona Atol" userId="98ca6f753474aab2" providerId="LiveId" clId="{2D782530-7CAE-45FD-A611-909A555C08BA}" dt="2022-05-30T09:27:37.470" v="2930" actId="26606"/>
          <ac:spMkLst>
            <pc:docMk/>
            <pc:sldMk cId="1933817364" sldId="282"/>
            <ac:spMk id="2" creationId="{59A59C9B-258A-22FC-A759-74B2375A0D02}"/>
          </ac:spMkLst>
        </pc:spChg>
        <pc:spChg chg="del">
          <ac:chgData name="Ylona Atol" userId="98ca6f753474aab2" providerId="LiveId" clId="{2D782530-7CAE-45FD-A611-909A555C08BA}" dt="2022-05-30T09:24:51.687" v="2910" actId="478"/>
          <ac:spMkLst>
            <pc:docMk/>
            <pc:sldMk cId="1933817364" sldId="282"/>
            <ac:spMk id="3" creationId="{8D6AAC85-0A95-697A-E39C-79925B4C507A}"/>
          </ac:spMkLst>
        </pc:spChg>
        <pc:spChg chg="add">
          <ac:chgData name="Ylona Atol" userId="98ca6f753474aab2" providerId="LiveId" clId="{2D782530-7CAE-45FD-A611-909A555C08BA}" dt="2022-05-30T09:27:37.470" v="2930" actId="26606"/>
          <ac:spMkLst>
            <pc:docMk/>
            <pc:sldMk cId="1933817364" sldId="282"/>
            <ac:spMk id="82" creationId="{7D6BF779-0B8C-4CC2-9268-9506AD0C5331}"/>
          </ac:spMkLst>
        </pc:spChg>
        <pc:spChg chg="add">
          <ac:chgData name="Ylona Atol" userId="98ca6f753474aab2" providerId="LiveId" clId="{2D782530-7CAE-45FD-A611-909A555C08BA}" dt="2022-05-30T09:27:37.470" v="2930" actId="26606"/>
          <ac:spMkLst>
            <pc:docMk/>
            <pc:sldMk cId="1933817364" sldId="282"/>
            <ac:spMk id="84" creationId="{489B7BFD-8F45-4093-AD9C-91B15B0503D9}"/>
          </ac:spMkLst>
        </pc:spChg>
        <pc:spChg chg="add">
          <ac:chgData name="Ylona Atol" userId="98ca6f753474aab2" providerId="LiveId" clId="{2D782530-7CAE-45FD-A611-909A555C08BA}" dt="2022-05-30T09:27:37.470" v="2930" actId="26606"/>
          <ac:spMkLst>
            <pc:docMk/>
            <pc:sldMk cId="1933817364" sldId="282"/>
            <ac:spMk id="90" creationId="{4D4C00DC-4DC6-4CD2-9E31-F17E6CEBC5A6}"/>
          </ac:spMkLst>
        </pc:spChg>
        <pc:spChg chg="add">
          <ac:chgData name="Ylona Atol" userId="98ca6f753474aab2" providerId="LiveId" clId="{2D782530-7CAE-45FD-A611-909A555C08BA}" dt="2022-05-30T09:27:37.470" v="2930" actId="26606"/>
          <ac:spMkLst>
            <pc:docMk/>
            <pc:sldMk cId="1933817364" sldId="282"/>
            <ac:spMk id="92" creationId="{F778F7C6-A4AB-4CBC-8CC6-19DF9EE963ED}"/>
          </ac:spMkLst>
        </pc:spChg>
        <pc:grpChg chg="add">
          <ac:chgData name="Ylona Atol" userId="98ca6f753474aab2" providerId="LiveId" clId="{2D782530-7CAE-45FD-A611-909A555C08BA}" dt="2022-05-30T09:27:37.470" v="2930" actId="26606"/>
          <ac:grpSpMkLst>
            <pc:docMk/>
            <pc:sldMk cId="1933817364" sldId="282"/>
            <ac:grpSpMk id="75" creationId="{8A351602-3772-4279-B0D3-A523F6F6EAB3}"/>
          </ac:grpSpMkLst>
        </pc:grpChg>
        <pc:grpChg chg="add">
          <ac:chgData name="Ylona Atol" userId="98ca6f753474aab2" providerId="LiveId" clId="{2D782530-7CAE-45FD-A611-909A555C08BA}" dt="2022-05-30T09:27:37.470" v="2930" actId="26606"/>
          <ac:grpSpMkLst>
            <pc:docMk/>
            <pc:sldMk cId="1933817364" sldId="282"/>
            <ac:grpSpMk id="86" creationId="{66FB5A75-BDE2-4F12-A95B-C48788A7685C}"/>
          </ac:grpSpMkLst>
        </pc:grpChg>
        <pc:grpChg chg="add">
          <ac:chgData name="Ylona Atol" userId="98ca6f753474aab2" providerId="LiveId" clId="{2D782530-7CAE-45FD-A611-909A555C08BA}" dt="2022-05-30T09:27:37.470" v="2930" actId="26606"/>
          <ac:grpSpMkLst>
            <pc:docMk/>
            <pc:sldMk cId="1933817364" sldId="282"/>
            <ac:grpSpMk id="94" creationId="{63301095-70B2-49AA-8DA9-A35629AD621C}"/>
          </ac:grpSpMkLst>
        </pc:grpChg>
        <pc:picChg chg="add mod">
          <ac:chgData name="Ylona Atol" userId="98ca6f753474aab2" providerId="LiveId" clId="{2D782530-7CAE-45FD-A611-909A555C08BA}" dt="2022-05-30T09:27:37.470" v="2930" actId="26606"/>
          <ac:picMkLst>
            <pc:docMk/>
            <pc:sldMk cId="1933817364" sldId="282"/>
            <ac:picMk id="1026" creationId="{4208E59B-C717-D67C-D275-388B0162AE95}"/>
          </ac:picMkLst>
        </pc:picChg>
        <pc:picChg chg="add del mod">
          <ac:chgData name="Ylona Atol" userId="98ca6f753474aab2" providerId="LiveId" clId="{2D782530-7CAE-45FD-A611-909A555C08BA}" dt="2022-05-30T09:25:57.018" v="2915" actId="478"/>
          <ac:picMkLst>
            <pc:docMk/>
            <pc:sldMk cId="1933817364" sldId="282"/>
            <ac:picMk id="1028" creationId="{93BF73BA-C04C-4178-817C-B546179C6E86}"/>
          </ac:picMkLst>
        </pc:picChg>
        <pc:picChg chg="add mod">
          <ac:chgData name="Ylona Atol" userId="98ca6f753474aab2" providerId="LiveId" clId="{2D782530-7CAE-45FD-A611-909A555C08BA}" dt="2022-05-30T09:27:37.470" v="2930" actId="26606"/>
          <ac:picMkLst>
            <pc:docMk/>
            <pc:sldMk cId="1933817364" sldId="282"/>
            <ac:picMk id="1030" creationId="{1855DE2F-5747-7242-4B9F-92240EC5EC5B}"/>
          </ac:picMkLst>
        </pc:picChg>
      </pc:sldChg>
      <pc:sldChg chg="addSp delSp modSp new mod setBg">
        <pc:chgData name="Ylona Atol" userId="98ca6f753474aab2" providerId="LiveId" clId="{2D782530-7CAE-45FD-A611-909A555C08BA}" dt="2022-06-12T15:18:52.962" v="3117" actId="26606"/>
        <pc:sldMkLst>
          <pc:docMk/>
          <pc:sldMk cId="1357990647" sldId="283"/>
        </pc:sldMkLst>
        <pc:spChg chg="mod">
          <ac:chgData name="Ylona Atol" userId="98ca6f753474aab2" providerId="LiveId" clId="{2D782530-7CAE-45FD-A611-909A555C08BA}" dt="2022-06-12T15:18:52.962" v="3117" actId="26606"/>
          <ac:spMkLst>
            <pc:docMk/>
            <pc:sldMk cId="1357990647" sldId="283"/>
            <ac:spMk id="2" creationId="{735B9E32-29A3-FC94-74F3-461B7DFDA595}"/>
          </ac:spMkLst>
        </pc:spChg>
        <pc:spChg chg="del">
          <ac:chgData name="Ylona Atol" userId="98ca6f753474aab2" providerId="LiveId" clId="{2D782530-7CAE-45FD-A611-909A555C08BA}" dt="2022-06-12T15:10:26.880" v="3113" actId="26606"/>
          <ac:spMkLst>
            <pc:docMk/>
            <pc:sldMk cId="1357990647" sldId="283"/>
            <ac:spMk id="3" creationId="{0BC2E9C3-CD89-FE95-8FD9-26B04656923A}"/>
          </ac:spMkLst>
        </pc:spChg>
        <pc:spChg chg="add del">
          <ac:chgData name="Ylona Atol" userId="98ca6f753474aab2" providerId="LiveId" clId="{2D782530-7CAE-45FD-A611-909A555C08BA}" dt="2022-06-12T15:18:52.962" v="3117" actId="26606"/>
          <ac:spMkLst>
            <pc:docMk/>
            <pc:sldMk cId="1357990647" sldId="283"/>
            <ac:spMk id="16" creationId="{7D6BF779-0B8C-4CC2-9268-9506AD0C5331}"/>
          </ac:spMkLst>
        </pc:spChg>
        <pc:spChg chg="add del">
          <ac:chgData name="Ylona Atol" userId="98ca6f753474aab2" providerId="LiveId" clId="{2D782530-7CAE-45FD-A611-909A555C08BA}" dt="2022-06-12T15:18:52.962" v="3117" actId="26606"/>
          <ac:spMkLst>
            <pc:docMk/>
            <pc:sldMk cId="1357990647" sldId="283"/>
            <ac:spMk id="18" creationId="{489B7BFD-8F45-4093-AD9C-91B15B0503D9}"/>
          </ac:spMkLst>
        </pc:spChg>
        <pc:spChg chg="add del">
          <ac:chgData name="Ylona Atol" userId="98ca6f753474aab2" providerId="LiveId" clId="{2D782530-7CAE-45FD-A611-909A555C08BA}" dt="2022-06-12T15:18:52.962" v="3117" actId="26606"/>
          <ac:spMkLst>
            <pc:docMk/>
            <pc:sldMk cId="1357990647" sldId="283"/>
            <ac:spMk id="20" creationId="{4D4C00DC-4DC6-4CD2-9E31-F17E6CEBC5A6}"/>
          </ac:spMkLst>
        </pc:spChg>
        <pc:spChg chg="add del">
          <ac:chgData name="Ylona Atol" userId="98ca6f753474aab2" providerId="LiveId" clId="{2D782530-7CAE-45FD-A611-909A555C08BA}" dt="2022-06-12T15:18:52.962" v="3117" actId="26606"/>
          <ac:spMkLst>
            <pc:docMk/>
            <pc:sldMk cId="1357990647" sldId="283"/>
            <ac:spMk id="22" creationId="{A499C65A-9B02-4D7F-BD68-CD38D880551F}"/>
          </ac:spMkLst>
        </pc:spChg>
        <pc:spChg chg="add del">
          <ac:chgData name="Ylona Atol" userId="98ca6f753474aab2" providerId="LiveId" clId="{2D782530-7CAE-45FD-A611-909A555C08BA}" dt="2022-06-12T15:18:42.347" v="3116" actId="26606"/>
          <ac:spMkLst>
            <pc:docMk/>
            <pc:sldMk cId="1357990647" sldId="283"/>
            <ac:spMk id="209" creationId="{7D6BF779-0B8C-4CC2-9268-9506AD0C5331}"/>
          </ac:spMkLst>
        </pc:spChg>
        <pc:spChg chg="add del">
          <ac:chgData name="Ylona Atol" userId="98ca6f753474aab2" providerId="LiveId" clId="{2D782530-7CAE-45FD-A611-909A555C08BA}" dt="2022-06-12T15:18:42.347" v="3116" actId="26606"/>
          <ac:spMkLst>
            <pc:docMk/>
            <pc:sldMk cId="1357990647" sldId="283"/>
            <ac:spMk id="211" creationId="{8B646C36-EEEC-4D52-8E8E-206F4CD8A3DA}"/>
          </ac:spMkLst>
        </pc:spChg>
        <pc:spChg chg="add">
          <ac:chgData name="Ylona Atol" userId="98ca6f753474aab2" providerId="LiveId" clId="{2D782530-7CAE-45FD-A611-909A555C08BA}" dt="2022-06-12T15:18:52.962" v="3117" actId="26606"/>
          <ac:spMkLst>
            <pc:docMk/>
            <pc:sldMk cId="1357990647" sldId="283"/>
            <ac:spMk id="216" creationId="{7D6BF779-0B8C-4CC2-9268-9506AD0C5331}"/>
          </ac:spMkLst>
        </pc:spChg>
        <pc:spChg chg="add del">
          <ac:chgData name="Ylona Atol" userId="98ca6f753474aab2" providerId="LiveId" clId="{2D782530-7CAE-45FD-A611-909A555C08BA}" dt="2022-06-12T15:18:42.347" v="3116" actId="26606"/>
          <ac:spMkLst>
            <pc:docMk/>
            <pc:sldMk cId="1357990647" sldId="283"/>
            <ac:spMk id="217" creationId="{8258443E-B333-44F4-8D49-1EAB1C1A4613}"/>
          </ac:spMkLst>
        </pc:spChg>
        <pc:spChg chg="add">
          <ac:chgData name="Ylona Atol" userId="98ca6f753474aab2" providerId="LiveId" clId="{2D782530-7CAE-45FD-A611-909A555C08BA}" dt="2022-06-12T15:18:52.962" v="3117" actId="26606"/>
          <ac:spMkLst>
            <pc:docMk/>
            <pc:sldMk cId="1357990647" sldId="283"/>
            <ac:spMk id="218" creationId="{8B646C36-EEEC-4D52-8E8E-206F4CD8A3DA}"/>
          </ac:spMkLst>
        </pc:spChg>
        <pc:spChg chg="add del">
          <ac:chgData name="Ylona Atol" userId="98ca6f753474aab2" providerId="LiveId" clId="{2D782530-7CAE-45FD-A611-909A555C08BA}" dt="2022-06-12T15:18:42.347" v="3116" actId="26606"/>
          <ac:spMkLst>
            <pc:docMk/>
            <pc:sldMk cId="1357990647" sldId="283"/>
            <ac:spMk id="226" creationId="{4FB204DF-284E-45F6-A017-79A4DF57BCCB}"/>
          </ac:spMkLst>
        </pc:spChg>
        <pc:spChg chg="add del">
          <ac:chgData name="Ylona Atol" userId="98ca6f753474aab2" providerId="LiveId" clId="{2D782530-7CAE-45FD-A611-909A555C08BA}" dt="2022-06-12T15:18:42.347" v="3116" actId="26606"/>
          <ac:spMkLst>
            <pc:docMk/>
            <pc:sldMk cId="1357990647" sldId="283"/>
            <ac:spMk id="228" creationId="{EB8560A9-B281-46EB-A304-1E4A5A00D6A9}"/>
          </ac:spMkLst>
        </pc:spChg>
        <pc:spChg chg="add del">
          <ac:chgData name="Ylona Atol" userId="98ca6f753474aab2" providerId="LiveId" clId="{2D782530-7CAE-45FD-A611-909A555C08BA}" dt="2022-06-12T15:18:42.347" v="3116" actId="26606"/>
          <ac:spMkLst>
            <pc:docMk/>
            <pc:sldMk cId="1357990647" sldId="283"/>
            <ac:spMk id="230" creationId="{4D1A5E71-B6B6-486A-8CDC-C7ABD9B903F6}"/>
          </ac:spMkLst>
        </pc:spChg>
        <pc:spChg chg="add">
          <ac:chgData name="Ylona Atol" userId="98ca6f753474aab2" providerId="LiveId" clId="{2D782530-7CAE-45FD-A611-909A555C08BA}" dt="2022-06-12T15:18:52.962" v="3117" actId="26606"/>
          <ac:spMkLst>
            <pc:docMk/>
            <pc:sldMk cId="1357990647" sldId="283"/>
            <ac:spMk id="231" creationId="{8258443E-B333-44F4-8D49-1EAB1C1A4613}"/>
          </ac:spMkLst>
        </pc:spChg>
        <pc:spChg chg="add del">
          <ac:chgData name="Ylona Atol" userId="98ca6f753474aab2" providerId="LiveId" clId="{2D782530-7CAE-45FD-A611-909A555C08BA}" dt="2022-06-12T15:18:42.347" v="3116" actId="26606"/>
          <ac:spMkLst>
            <pc:docMk/>
            <pc:sldMk cId="1357990647" sldId="283"/>
            <ac:spMk id="232" creationId="{667882DD-56E8-460E-99D5-86E71982D5AB}"/>
          </ac:spMkLst>
        </pc:spChg>
        <pc:spChg chg="add">
          <ac:chgData name="Ylona Atol" userId="98ca6f753474aab2" providerId="LiveId" clId="{2D782530-7CAE-45FD-A611-909A555C08BA}" dt="2022-06-12T15:18:52.962" v="3117" actId="26606"/>
          <ac:spMkLst>
            <pc:docMk/>
            <pc:sldMk cId="1357990647" sldId="283"/>
            <ac:spMk id="239" creationId="{4FB204DF-284E-45F6-A017-79A4DF57BCCB}"/>
          </ac:spMkLst>
        </pc:spChg>
        <pc:spChg chg="add">
          <ac:chgData name="Ylona Atol" userId="98ca6f753474aab2" providerId="LiveId" clId="{2D782530-7CAE-45FD-A611-909A555C08BA}" dt="2022-06-12T15:18:52.962" v="3117" actId="26606"/>
          <ac:spMkLst>
            <pc:docMk/>
            <pc:sldMk cId="1357990647" sldId="283"/>
            <ac:spMk id="240" creationId="{EB8560A9-B281-46EB-A304-1E4A5A00D6A9}"/>
          </ac:spMkLst>
        </pc:spChg>
        <pc:spChg chg="add">
          <ac:chgData name="Ylona Atol" userId="98ca6f753474aab2" providerId="LiveId" clId="{2D782530-7CAE-45FD-A611-909A555C08BA}" dt="2022-06-12T15:18:52.962" v="3117" actId="26606"/>
          <ac:spMkLst>
            <pc:docMk/>
            <pc:sldMk cId="1357990647" sldId="283"/>
            <ac:spMk id="241" creationId="{4D1A5E71-B6B6-486A-8CDC-C7ABD9B903F6}"/>
          </ac:spMkLst>
        </pc:spChg>
        <pc:spChg chg="add">
          <ac:chgData name="Ylona Atol" userId="98ca6f753474aab2" providerId="LiveId" clId="{2D782530-7CAE-45FD-A611-909A555C08BA}" dt="2022-06-12T15:18:52.962" v="3117" actId="26606"/>
          <ac:spMkLst>
            <pc:docMk/>
            <pc:sldMk cId="1357990647" sldId="283"/>
            <ac:spMk id="242" creationId="{667882DD-56E8-460E-99D5-86E71982D5AB}"/>
          </ac:spMkLst>
        </pc:spChg>
        <pc:grpChg chg="add del">
          <ac:chgData name="Ylona Atol" userId="98ca6f753474aab2" providerId="LiveId" clId="{2D782530-7CAE-45FD-A611-909A555C08BA}" dt="2022-06-12T15:18:52.962" v="3117" actId="26606"/>
          <ac:grpSpMkLst>
            <pc:docMk/>
            <pc:sldMk cId="1357990647" sldId="283"/>
            <ac:grpSpMk id="9" creationId="{8A351602-3772-4279-B0D3-A523F6F6EAB3}"/>
          </ac:grpSpMkLst>
        </pc:grpChg>
        <pc:grpChg chg="add del">
          <ac:chgData name="Ylona Atol" userId="98ca6f753474aab2" providerId="LiveId" clId="{2D782530-7CAE-45FD-A611-909A555C08BA}" dt="2022-06-12T15:18:52.962" v="3117" actId="26606"/>
          <ac:grpSpMkLst>
            <pc:docMk/>
            <pc:sldMk cId="1357990647" sldId="283"/>
            <ac:grpSpMk id="24" creationId="{66FB5A75-BDE2-4F12-A95B-C48788A7685C}"/>
          </ac:grpSpMkLst>
        </pc:grpChg>
        <pc:grpChg chg="add del">
          <ac:chgData name="Ylona Atol" userId="98ca6f753474aab2" providerId="LiveId" clId="{2D782530-7CAE-45FD-A611-909A555C08BA}" dt="2022-06-12T15:18:52.962" v="3117" actId="26606"/>
          <ac:grpSpMkLst>
            <pc:docMk/>
            <pc:sldMk cId="1357990647" sldId="283"/>
            <ac:grpSpMk id="28" creationId="{1F4896D7-5AD0-4505-BCCD-82262CFEE2E1}"/>
          </ac:grpSpMkLst>
        </pc:grpChg>
        <pc:grpChg chg="add">
          <ac:chgData name="Ylona Atol" userId="98ca6f753474aab2" providerId="LiveId" clId="{2D782530-7CAE-45FD-A611-909A555C08BA}" dt="2022-06-12T15:18:52.962" v="3117" actId="26606"/>
          <ac:grpSpMkLst>
            <pc:docMk/>
            <pc:sldMk cId="1357990647" sldId="283"/>
            <ac:grpSpMk id="199" creationId="{8A351602-3772-4279-B0D3-A523F6F6EAB3}"/>
          </ac:grpSpMkLst>
        </pc:grpChg>
        <pc:grpChg chg="add del">
          <ac:chgData name="Ylona Atol" userId="98ca6f753474aab2" providerId="LiveId" clId="{2D782530-7CAE-45FD-A611-909A555C08BA}" dt="2022-06-12T15:18:42.347" v="3116" actId="26606"/>
          <ac:grpSpMkLst>
            <pc:docMk/>
            <pc:sldMk cId="1357990647" sldId="283"/>
            <ac:grpSpMk id="202" creationId="{8A351602-3772-4279-B0D3-A523F6F6EAB3}"/>
          </ac:grpSpMkLst>
        </pc:grpChg>
        <pc:grpChg chg="add del">
          <ac:chgData name="Ylona Atol" userId="98ca6f753474aab2" providerId="LiveId" clId="{2D782530-7CAE-45FD-A611-909A555C08BA}" dt="2022-06-12T15:18:42.347" v="3116" actId="26606"/>
          <ac:grpSpMkLst>
            <pc:docMk/>
            <pc:sldMk cId="1357990647" sldId="283"/>
            <ac:grpSpMk id="213" creationId="{B2EBBF56-923D-48A7-9F8F-86E33CFA3EF9}"/>
          </ac:grpSpMkLst>
        </pc:grpChg>
        <pc:grpChg chg="add del">
          <ac:chgData name="Ylona Atol" userId="98ca6f753474aab2" providerId="LiveId" clId="{2D782530-7CAE-45FD-A611-909A555C08BA}" dt="2022-06-12T15:18:42.347" v="3116" actId="26606"/>
          <ac:grpSpMkLst>
            <pc:docMk/>
            <pc:sldMk cId="1357990647" sldId="283"/>
            <ac:grpSpMk id="219" creationId="{FB9739EB-7F66-433D-841F-AB3CD18700B7}"/>
          </ac:grpSpMkLst>
        </pc:grpChg>
        <pc:grpChg chg="add">
          <ac:chgData name="Ylona Atol" userId="98ca6f753474aab2" providerId="LiveId" clId="{2D782530-7CAE-45FD-A611-909A555C08BA}" dt="2022-06-12T15:18:52.962" v="3117" actId="26606"/>
          <ac:grpSpMkLst>
            <pc:docMk/>
            <pc:sldMk cId="1357990647" sldId="283"/>
            <ac:grpSpMk id="225" creationId="{B2EBBF56-923D-48A7-9F8F-86E33CFA3EF9}"/>
          </ac:grpSpMkLst>
        </pc:grpChg>
        <pc:grpChg chg="add">
          <ac:chgData name="Ylona Atol" userId="98ca6f753474aab2" providerId="LiveId" clId="{2D782530-7CAE-45FD-A611-909A555C08BA}" dt="2022-06-12T15:18:52.962" v="3117" actId="26606"/>
          <ac:grpSpMkLst>
            <pc:docMk/>
            <pc:sldMk cId="1357990647" sldId="283"/>
            <ac:grpSpMk id="233" creationId="{FB9739EB-7F66-433D-841F-AB3CD18700B7}"/>
          </ac:grpSpMkLst>
        </pc:grpChg>
        <pc:picChg chg="add mod">
          <ac:chgData name="Ylona Atol" userId="98ca6f753474aab2" providerId="LiveId" clId="{2D782530-7CAE-45FD-A611-909A555C08BA}" dt="2022-06-12T15:18:52.962" v="3117" actId="26606"/>
          <ac:picMkLst>
            <pc:docMk/>
            <pc:sldMk cId="1357990647" sldId="283"/>
            <ac:picMk id="4" creationId="{AC8D7578-D0BB-1BBD-8C25-8B2C748987F2}"/>
          </ac:picMkLst>
        </pc:picChg>
      </pc:sldChg>
      <pc:sldChg chg="add del">
        <pc:chgData name="Ylona Atol" userId="98ca6f753474aab2" providerId="LiveId" clId="{2D782530-7CAE-45FD-A611-909A555C08BA}" dt="2022-05-30T09:30:54.014" v="2961" actId="2890"/>
        <pc:sldMkLst>
          <pc:docMk/>
          <pc:sldMk cId="1368031721" sldId="283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757F7FB-1C91-4CE7-8735-7C02E5EA746B}" type="doc">
      <dgm:prSet loTypeId="urn:microsoft.com/office/officeart/2005/8/layout/vList2" loCatId="list" qsTypeId="urn:microsoft.com/office/officeart/2005/8/quickstyle/simple1" qsCatId="simple" csTypeId="urn:microsoft.com/office/officeart/2005/8/colors/accent0_2" csCatId="mainScheme"/>
      <dgm:spPr/>
      <dgm:t>
        <a:bodyPr/>
        <a:lstStyle/>
        <a:p>
          <a:endParaRPr lang="en-US"/>
        </a:p>
      </dgm:t>
    </dgm:pt>
    <dgm:pt modelId="{71097B82-330C-45DE-854C-DBCC1D9B0197}">
      <dgm:prSet/>
      <dgm:spPr/>
      <dgm:t>
        <a:bodyPr/>
        <a:lstStyle/>
        <a:p>
          <a:r>
            <a:rPr lang="nl-NL"/>
            <a:t>Doolhof Bordspel</a:t>
          </a:r>
          <a:endParaRPr lang="en-US"/>
        </a:p>
      </dgm:t>
    </dgm:pt>
    <dgm:pt modelId="{819B2248-1277-45C3-BFA3-F9ACC72494DD}" type="sibTrans" cxnId="{A20E1D8F-FF0A-445F-9610-BEA40688C531}">
      <dgm:prSet/>
      <dgm:spPr/>
      <dgm:t>
        <a:bodyPr/>
        <a:lstStyle/>
        <a:p>
          <a:endParaRPr lang="en-US"/>
        </a:p>
      </dgm:t>
    </dgm:pt>
    <dgm:pt modelId="{3A23EC05-354F-44BA-AB38-4ABE2808F22F}" type="parTrans" cxnId="{A20E1D8F-FF0A-445F-9610-BEA40688C531}">
      <dgm:prSet/>
      <dgm:spPr/>
      <dgm:t>
        <a:bodyPr/>
        <a:lstStyle/>
        <a:p>
          <a:endParaRPr lang="en-US"/>
        </a:p>
      </dgm:t>
    </dgm:pt>
    <dgm:pt modelId="{A3CE7A65-377E-45CB-857D-013E1746921D}">
      <dgm:prSet/>
      <dgm:spPr/>
      <dgm:t>
        <a:bodyPr/>
        <a:lstStyle/>
        <a:p>
          <a:r>
            <a:rPr lang="nl-NL"/>
            <a:t>Uitleg over coderen</a:t>
          </a:r>
          <a:endParaRPr lang="en-US"/>
        </a:p>
      </dgm:t>
    </dgm:pt>
    <dgm:pt modelId="{E10F09E0-D95E-4AE9-990A-E4FC19078B19}" type="sibTrans" cxnId="{FCA143DF-DED3-4432-9520-FC5A92BC1AF4}">
      <dgm:prSet/>
      <dgm:spPr/>
      <dgm:t>
        <a:bodyPr/>
        <a:lstStyle/>
        <a:p>
          <a:endParaRPr lang="en-US"/>
        </a:p>
      </dgm:t>
    </dgm:pt>
    <dgm:pt modelId="{16722E3A-B04E-4B23-A854-1AAF252BB82C}" type="parTrans" cxnId="{FCA143DF-DED3-4432-9520-FC5A92BC1AF4}">
      <dgm:prSet/>
      <dgm:spPr/>
      <dgm:t>
        <a:bodyPr/>
        <a:lstStyle/>
        <a:p>
          <a:endParaRPr lang="en-US"/>
        </a:p>
      </dgm:t>
    </dgm:pt>
    <dgm:pt modelId="{87B5C50A-4F24-4E07-9C6F-BDB632F699CC}">
      <dgm:prSet/>
      <dgm:spPr/>
      <dgm:t>
        <a:bodyPr/>
        <a:lstStyle/>
        <a:p>
          <a:r>
            <a:rPr lang="nl-NL" dirty="0"/>
            <a:t>Zelf aan de slag</a:t>
          </a:r>
          <a:endParaRPr lang="en-US" dirty="0"/>
        </a:p>
      </dgm:t>
    </dgm:pt>
    <dgm:pt modelId="{B917D291-2912-4796-BBDB-D500E44D5F3D}" type="sibTrans" cxnId="{11EEE6E5-10E4-4226-B717-FA3FBBBD89C6}">
      <dgm:prSet/>
      <dgm:spPr/>
      <dgm:t>
        <a:bodyPr/>
        <a:lstStyle/>
        <a:p>
          <a:endParaRPr lang="en-US"/>
        </a:p>
      </dgm:t>
    </dgm:pt>
    <dgm:pt modelId="{D1407977-C671-4BC4-BA22-10CDC06C153C}" type="parTrans" cxnId="{11EEE6E5-10E4-4226-B717-FA3FBBBD89C6}">
      <dgm:prSet/>
      <dgm:spPr/>
      <dgm:t>
        <a:bodyPr/>
        <a:lstStyle/>
        <a:p>
          <a:endParaRPr lang="en-US"/>
        </a:p>
      </dgm:t>
    </dgm:pt>
    <dgm:pt modelId="{0A332D8D-DA04-4AF1-BADB-981866FA97A9}">
      <dgm:prSet/>
      <dgm:spPr/>
      <dgm:t>
        <a:bodyPr/>
        <a:lstStyle/>
        <a:p>
          <a:r>
            <a:rPr lang="nl-NL" dirty="0"/>
            <a:t>Uitdaging</a:t>
          </a:r>
          <a:endParaRPr lang="en-US" dirty="0"/>
        </a:p>
      </dgm:t>
    </dgm:pt>
    <dgm:pt modelId="{BC8839BA-69B5-4784-A876-730128BF27C2}" type="sibTrans" cxnId="{CF3B33D4-0EDF-4DB4-8D32-AF8E35A20C0F}">
      <dgm:prSet/>
      <dgm:spPr/>
      <dgm:t>
        <a:bodyPr/>
        <a:lstStyle/>
        <a:p>
          <a:endParaRPr lang="en-US"/>
        </a:p>
      </dgm:t>
    </dgm:pt>
    <dgm:pt modelId="{C9B323EF-5669-4AA2-A4EF-E23335DAFFED}" type="parTrans" cxnId="{CF3B33D4-0EDF-4DB4-8D32-AF8E35A20C0F}">
      <dgm:prSet/>
      <dgm:spPr/>
      <dgm:t>
        <a:bodyPr/>
        <a:lstStyle/>
        <a:p>
          <a:endParaRPr lang="en-US"/>
        </a:p>
      </dgm:t>
    </dgm:pt>
    <dgm:pt modelId="{0BC595CD-AB10-4A0E-90A1-293FAEB3BF42}" type="pres">
      <dgm:prSet presAssocID="{2757F7FB-1C91-4CE7-8735-7C02E5EA746B}" presName="linear" presStyleCnt="0">
        <dgm:presLayoutVars>
          <dgm:animLvl val="lvl"/>
          <dgm:resizeHandles val="exact"/>
        </dgm:presLayoutVars>
      </dgm:prSet>
      <dgm:spPr/>
    </dgm:pt>
    <dgm:pt modelId="{9C97DF30-A562-4F21-8876-CFE6EBA4B35D}" type="pres">
      <dgm:prSet presAssocID="{71097B82-330C-45DE-854C-DBCC1D9B0197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389FB5B6-FDAA-4179-B63B-4F76E42203D1}" type="pres">
      <dgm:prSet presAssocID="{819B2248-1277-45C3-BFA3-F9ACC72494DD}" presName="spacer" presStyleCnt="0"/>
      <dgm:spPr/>
    </dgm:pt>
    <dgm:pt modelId="{3A3E360C-C02C-46F5-ABA7-FAA01DA44264}" type="pres">
      <dgm:prSet presAssocID="{A3CE7A65-377E-45CB-857D-013E1746921D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EAEBF7A7-A649-493C-9525-A265F0246704}" type="pres">
      <dgm:prSet presAssocID="{E10F09E0-D95E-4AE9-990A-E4FC19078B19}" presName="spacer" presStyleCnt="0"/>
      <dgm:spPr/>
    </dgm:pt>
    <dgm:pt modelId="{19AD1B93-1667-4322-9B61-C2E2EE7471EC}" type="pres">
      <dgm:prSet presAssocID="{87B5C50A-4F24-4E07-9C6F-BDB632F699CC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AEB4FDE5-B78D-48C6-B03B-F8AFF317CE0A}" type="pres">
      <dgm:prSet presAssocID="{B917D291-2912-4796-BBDB-D500E44D5F3D}" presName="spacer" presStyleCnt="0"/>
      <dgm:spPr/>
    </dgm:pt>
    <dgm:pt modelId="{D0C90CE9-0B5E-46C1-A21C-7E7B106C1139}" type="pres">
      <dgm:prSet presAssocID="{0A332D8D-DA04-4AF1-BADB-981866FA97A9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DF85A640-5391-48C4-9E5E-80463D087D3B}" type="presOf" srcId="{A3CE7A65-377E-45CB-857D-013E1746921D}" destId="{3A3E360C-C02C-46F5-ABA7-FAA01DA44264}" srcOrd="0" destOrd="0" presId="urn:microsoft.com/office/officeart/2005/8/layout/vList2"/>
    <dgm:cxn modelId="{A20E1D8F-FF0A-445F-9610-BEA40688C531}" srcId="{2757F7FB-1C91-4CE7-8735-7C02E5EA746B}" destId="{71097B82-330C-45DE-854C-DBCC1D9B0197}" srcOrd="0" destOrd="0" parTransId="{3A23EC05-354F-44BA-AB38-4ABE2808F22F}" sibTransId="{819B2248-1277-45C3-BFA3-F9ACC72494DD}"/>
    <dgm:cxn modelId="{2D2C42A6-AF82-4107-A902-1A423EFDF697}" type="presOf" srcId="{2757F7FB-1C91-4CE7-8735-7C02E5EA746B}" destId="{0BC595CD-AB10-4A0E-90A1-293FAEB3BF42}" srcOrd="0" destOrd="0" presId="urn:microsoft.com/office/officeart/2005/8/layout/vList2"/>
    <dgm:cxn modelId="{AFD063A6-196A-4940-8869-B410AA36FCDB}" type="presOf" srcId="{87B5C50A-4F24-4E07-9C6F-BDB632F699CC}" destId="{19AD1B93-1667-4322-9B61-C2E2EE7471EC}" srcOrd="0" destOrd="0" presId="urn:microsoft.com/office/officeart/2005/8/layout/vList2"/>
    <dgm:cxn modelId="{8E0E45A7-4D76-4BA7-A1CC-CA54AFDB0F10}" type="presOf" srcId="{0A332D8D-DA04-4AF1-BADB-981866FA97A9}" destId="{D0C90CE9-0B5E-46C1-A21C-7E7B106C1139}" srcOrd="0" destOrd="0" presId="urn:microsoft.com/office/officeart/2005/8/layout/vList2"/>
    <dgm:cxn modelId="{CF3B33D4-0EDF-4DB4-8D32-AF8E35A20C0F}" srcId="{2757F7FB-1C91-4CE7-8735-7C02E5EA746B}" destId="{0A332D8D-DA04-4AF1-BADB-981866FA97A9}" srcOrd="3" destOrd="0" parTransId="{C9B323EF-5669-4AA2-A4EF-E23335DAFFED}" sibTransId="{BC8839BA-69B5-4784-A876-730128BF27C2}"/>
    <dgm:cxn modelId="{FCA143DF-DED3-4432-9520-FC5A92BC1AF4}" srcId="{2757F7FB-1C91-4CE7-8735-7C02E5EA746B}" destId="{A3CE7A65-377E-45CB-857D-013E1746921D}" srcOrd="1" destOrd="0" parTransId="{16722E3A-B04E-4B23-A854-1AAF252BB82C}" sibTransId="{E10F09E0-D95E-4AE9-990A-E4FC19078B19}"/>
    <dgm:cxn modelId="{11EEE6E5-10E4-4226-B717-FA3FBBBD89C6}" srcId="{2757F7FB-1C91-4CE7-8735-7C02E5EA746B}" destId="{87B5C50A-4F24-4E07-9C6F-BDB632F699CC}" srcOrd="2" destOrd="0" parTransId="{D1407977-C671-4BC4-BA22-10CDC06C153C}" sibTransId="{B917D291-2912-4796-BBDB-D500E44D5F3D}"/>
    <dgm:cxn modelId="{9A3159FA-8A2A-4792-B94C-86E7DAC6434B}" type="presOf" srcId="{71097B82-330C-45DE-854C-DBCC1D9B0197}" destId="{9C97DF30-A562-4F21-8876-CFE6EBA4B35D}" srcOrd="0" destOrd="0" presId="urn:microsoft.com/office/officeart/2005/8/layout/vList2"/>
    <dgm:cxn modelId="{024C069B-7467-4014-9BB5-311CCEC9B54F}" type="presParOf" srcId="{0BC595CD-AB10-4A0E-90A1-293FAEB3BF42}" destId="{9C97DF30-A562-4F21-8876-CFE6EBA4B35D}" srcOrd="0" destOrd="0" presId="urn:microsoft.com/office/officeart/2005/8/layout/vList2"/>
    <dgm:cxn modelId="{75AE4580-E9B1-456F-90E8-B87962773DFA}" type="presParOf" srcId="{0BC595CD-AB10-4A0E-90A1-293FAEB3BF42}" destId="{389FB5B6-FDAA-4179-B63B-4F76E42203D1}" srcOrd="1" destOrd="0" presId="urn:microsoft.com/office/officeart/2005/8/layout/vList2"/>
    <dgm:cxn modelId="{F3A0611E-7B79-4002-AB05-64BACBE23719}" type="presParOf" srcId="{0BC595CD-AB10-4A0E-90A1-293FAEB3BF42}" destId="{3A3E360C-C02C-46F5-ABA7-FAA01DA44264}" srcOrd="2" destOrd="0" presId="urn:microsoft.com/office/officeart/2005/8/layout/vList2"/>
    <dgm:cxn modelId="{93D4F422-F978-46E2-9C49-2E2C7576B5BB}" type="presParOf" srcId="{0BC595CD-AB10-4A0E-90A1-293FAEB3BF42}" destId="{EAEBF7A7-A649-493C-9525-A265F0246704}" srcOrd="3" destOrd="0" presId="urn:microsoft.com/office/officeart/2005/8/layout/vList2"/>
    <dgm:cxn modelId="{CB8B6396-7F05-4089-9DA8-29465785D2E0}" type="presParOf" srcId="{0BC595CD-AB10-4A0E-90A1-293FAEB3BF42}" destId="{19AD1B93-1667-4322-9B61-C2E2EE7471EC}" srcOrd="4" destOrd="0" presId="urn:microsoft.com/office/officeart/2005/8/layout/vList2"/>
    <dgm:cxn modelId="{7D87026F-3958-4851-8A33-B984C4DD6473}" type="presParOf" srcId="{0BC595CD-AB10-4A0E-90A1-293FAEB3BF42}" destId="{AEB4FDE5-B78D-48C6-B03B-F8AFF317CE0A}" srcOrd="5" destOrd="0" presId="urn:microsoft.com/office/officeart/2005/8/layout/vList2"/>
    <dgm:cxn modelId="{C6990D02-6BF4-4402-A5A2-00C0F6316B88}" type="presParOf" srcId="{0BC595CD-AB10-4A0E-90A1-293FAEB3BF42}" destId="{D0C90CE9-0B5E-46C1-A21C-7E7B106C1139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97DF30-A562-4F21-8876-CFE6EBA4B35D}">
      <dsp:nvSpPr>
        <dsp:cNvPr id="0" name=""/>
        <dsp:cNvSpPr/>
      </dsp:nvSpPr>
      <dsp:spPr>
        <a:xfrm>
          <a:off x="0" y="31462"/>
          <a:ext cx="6571413" cy="130221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30" tIns="201930" rIns="201930" bIns="201930" numCol="1" spcCol="1270" anchor="ctr" anchorCtr="0">
          <a:noAutofit/>
        </a:bodyPr>
        <a:lstStyle/>
        <a:p>
          <a:pPr marL="0" lvl="0" indent="0" algn="l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5300" kern="1200"/>
            <a:t>Doolhof Bordspel</a:t>
          </a:r>
          <a:endParaRPr lang="en-US" sz="5300" kern="1200"/>
        </a:p>
      </dsp:txBody>
      <dsp:txXfrm>
        <a:off x="63569" y="95031"/>
        <a:ext cx="6444275" cy="1175072"/>
      </dsp:txXfrm>
    </dsp:sp>
    <dsp:sp modelId="{3A3E360C-C02C-46F5-ABA7-FAA01DA44264}">
      <dsp:nvSpPr>
        <dsp:cNvPr id="0" name=""/>
        <dsp:cNvSpPr/>
      </dsp:nvSpPr>
      <dsp:spPr>
        <a:xfrm>
          <a:off x="0" y="1486313"/>
          <a:ext cx="6571413" cy="130221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30" tIns="201930" rIns="201930" bIns="201930" numCol="1" spcCol="1270" anchor="ctr" anchorCtr="0">
          <a:noAutofit/>
        </a:bodyPr>
        <a:lstStyle/>
        <a:p>
          <a:pPr marL="0" lvl="0" indent="0" algn="l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5300" kern="1200"/>
            <a:t>Uitleg over coderen</a:t>
          </a:r>
          <a:endParaRPr lang="en-US" sz="5300" kern="1200"/>
        </a:p>
      </dsp:txBody>
      <dsp:txXfrm>
        <a:off x="63569" y="1549882"/>
        <a:ext cx="6444275" cy="1175072"/>
      </dsp:txXfrm>
    </dsp:sp>
    <dsp:sp modelId="{19AD1B93-1667-4322-9B61-C2E2EE7471EC}">
      <dsp:nvSpPr>
        <dsp:cNvPr id="0" name=""/>
        <dsp:cNvSpPr/>
      </dsp:nvSpPr>
      <dsp:spPr>
        <a:xfrm>
          <a:off x="0" y="2941163"/>
          <a:ext cx="6571413" cy="130221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30" tIns="201930" rIns="201930" bIns="201930" numCol="1" spcCol="1270" anchor="ctr" anchorCtr="0">
          <a:noAutofit/>
        </a:bodyPr>
        <a:lstStyle/>
        <a:p>
          <a:pPr marL="0" lvl="0" indent="0" algn="l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5300" kern="1200" dirty="0"/>
            <a:t>Zelf aan de slag</a:t>
          </a:r>
          <a:endParaRPr lang="en-US" sz="5300" kern="1200" dirty="0"/>
        </a:p>
      </dsp:txBody>
      <dsp:txXfrm>
        <a:off x="63569" y="3004732"/>
        <a:ext cx="6444275" cy="1175072"/>
      </dsp:txXfrm>
    </dsp:sp>
    <dsp:sp modelId="{D0C90CE9-0B5E-46C1-A21C-7E7B106C1139}">
      <dsp:nvSpPr>
        <dsp:cNvPr id="0" name=""/>
        <dsp:cNvSpPr/>
      </dsp:nvSpPr>
      <dsp:spPr>
        <a:xfrm>
          <a:off x="0" y="4396013"/>
          <a:ext cx="6571413" cy="130221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30" tIns="201930" rIns="201930" bIns="201930" numCol="1" spcCol="1270" anchor="ctr" anchorCtr="0">
          <a:noAutofit/>
        </a:bodyPr>
        <a:lstStyle/>
        <a:p>
          <a:pPr marL="0" lvl="0" indent="0" algn="l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5300" kern="1200" dirty="0"/>
            <a:t>Uitdaging</a:t>
          </a:r>
          <a:endParaRPr lang="en-US" sz="5300" kern="1200" dirty="0"/>
        </a:p>
      </dsp:txBody>
      <dsp:txXfrm>
        <a:off x="63569" y="4459582"/>
        <a:ext cx="6444275" cy="11750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6847D-1CF6-46BA-B46B-48BED0604A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 b="1" cap="all" spc="1500" baseline="0">
                <a:latin typeface="+mj-lt"/>
                <a:ea typeface="Source Sans Pro SemiBold" panose="020B06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FB4F5A5-C931-4A4C-B6B1-EF4C95965B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cap="all" spc="4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grpSp>
        <p:nvGrpSpPr>
          <p:cNvPr id="7" name="Graphic 185">
            <a:extLst>
              <a:ext uri="{FF2B5EF4-FFF2-40B4-BE49-F238E27FC236}">
                <a16:creationId xmlns:a16="http://schemas.microsoft.com/office/drawing/2014/main" id="{8A351602-3772-4279-B0D3-A523F6F6EAB3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5AAAA75-5FFB-4C07-AD4A-3146773E6CDD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479895E-3847-44BB-8404-28F14219FB70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0E02F68-8149-4236-8D9F-6B550F78B932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56FCAAB-F073-4561-A484-42C7DD10DC26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CF8DB94-87A3-43E9-9BBB-301CFF0FB05B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DE4AEC-B6E4-439C-B716-EBE3D4D1D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0F569-AC90-44EB-9EF4-4E5C2F5D823C}" type="datetime1">
              <a:rPr lang="en-US" smtClean="0"/>
              <a:t>6/20/2022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78BC18-102E-45BF-8FEA-801E9C59D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A8BF5F-B1F8-461F-9B3D-7D50D0242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D6BF779-0B8C-4CC2-9268-9506AD0C5331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541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3A871-D377-4EC0-9ACF-86842F01E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D53202-92A9-45A3-B812-777DB9578B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7" name="Graphic 185">
            <a:extLst>
              <a:ext uri="{FF2B5EF4-FFF2-40B4-BE49-F238E27FC236}">
                <a16:creationId xmlns:a16="http://schemas.microsoft.com/office/drawing/2014/main" id="{7196FB0C-3A9D-4892-90C9-21F3459AAD9E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16938C96-CF0F-4B69-A695-913F11BFC6F0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3CA7E6BB-6B60-4BF5-9D3E-A3FE782EF5B0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F693EDA-57B3-4AEB-863B-B198C2A5A8E3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3A04A96-045F-4B6E-AEEE-11A2FA01B4FC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7FB357DC-5AD3-44F4-879B-5AD6B18AC36F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2CA47F-83AD-4BE3-AC2F-6C17883F7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A7D41-E8B7-4A0B-B861-3EC4AE88917D}" type="datetime1">
              <a:rPr lang="en-US" smtClean="0"/>
              <a:t>6/20/2022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118A72-3200-4597-A9C5-0D9ECFF3E8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70055A-71D4-49B4-8A8F-19AFDB84E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B0E5D27-C447-432F-982D-B60FDD6F34AD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189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8C59DBB-9256-464D-8A6A-8BDA71541D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25E310-E6CB-4838-8E9B-B288DA5527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7" name="Graphic 185">
            <a:extLst>
              <a:ext uri="{FF2B5EF4-FFF2-40B4-BE49-F238E27FC236}">
                <a16:creationId xmlns:a16="http://schemas.microsoft.com/office/drawing/2014/main" id="{BCF412A8-E798-47AD-ABD9-98D76A55D30B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E70160C5-475D-401A-AEE2-2C04E99A1518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7CC7CE9-9C7F-49C2-8609-47BF523390F5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26FD5F1-978C-45AF-9086-D5DBE1F01681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873AB1C-723A-4FB4-9B23-65BAF5074833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1DE5510-5094-4FA4-96E5-AD4841D1C38A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CE2202-679F-48B0-B2DD-F6F547112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34823-0B19-4B4E-A643-7A3B0A3D24D6}" type="datetime1">
              <a:rPr lang="en-US" smtClean="0"/>
              <a:t>6/20/2022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7BC83D-E4C0-49E1-ADA1-1AF403984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BF211E-B2EA-4CDC-9E84-B68983949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FE2F5FD-5D31-4C1D-82F8-93624C7B0A3C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298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88500-1605-41EA-A15F-9B79DF7E4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B14AC8-25A5-4D7F-BF23-CB20AA2ECF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8" name="Graphic 185">
            <a:extLst>
              <a:ext uri="{FF2B5EF4-FFF2-40B4-BE49-F238E27FC236}">
                <a16:creationId xmlns:a16="http://schemas.microsoft.com/office/drawing/2014/main" id="{8997F1B7-1EE7-4EA5-A5A4-866F9A810C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5E13483-2FB6-4753-8402-06FDC3498E06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8F0DF22-F640-4002-B783-DF1C6A9473F6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C2787B8-7984-4332-B611-D3D3DE898FE0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5AF3646C-B3D7-4F57-8FD2-CD93CEB39214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65FA7DA-93A0-43A4-834C-0F1BB9806A8C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995D22-0146-4DE2-9E78-4C00333D4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D79EF-17C8-45D8-9866-DAF5723FC604}" type="datetime1">
              <a:rPr lang="en-US" smtClean="0"/>
              <a:t>6/20/2022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59717A-A1FE-485D-AFFF-2C7026C71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6DB88B-64CF-4100-8F07-D191DD793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04332FF-8349-42A5-B5C8-5EE3825CE252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3318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2BFE6C-EBF1-47DE-8468-E7125172B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104992-D139-48DC-BCCE-D71EA23CA2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7" name="Graphic 185">
            <a:extLst>
              <a:ext uri="{FF2B5EF4-FFF2-40B4-BE49-F238E27FC236}">
                <a16:creationId xmlns:a16="http://schemas.microsoft.com/office/drawing/2014/main" id="{A8C5E768-0E62-4DE7-A0AF-93121DA8439E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402845F-9E8A-41E1-B051-1AAA46C997A2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A45C410-5FD0-4339-A3BC-A865DE4190AF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7B0B703-8BA8-483C-A433-C44C809687DE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CCFA03D-B879-419B-88B9-F4F3645C8AF5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6B0260A-6B2D-4F54-8614-60BC3103E166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1AB8F6-0796-47E9-B1D4-760B7CCFC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C2ADC-3680-4013-A757-E4663495DB98}" type="datetime1">
              <a:rPr lang="en-US" smtClean="0"/>
              <a:t>6/20/2022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886FC0-7327-44D9-B689-0AE73FD255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19D265-BFBA-4C93-9B1A-B9483AE6B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64F5FEB-DE92-47DA-8C46-DC088E8960A4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538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7637BE-B22F-40EE-94F0-04549BC56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A71582-4BAF-4211-AD4A-476ED6EB11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9DCF6B-C800-4345-BAE9-EE9FA65903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8" name="Graphic 185">
            <a:extLst>
              <a:ext uri="{FF2B5EF4-FFF2-40B4-BE49-F238E27FC236}">
                <a16:creationId xmlns:a16="http://schemas.microsoft.com/office/drawing/2014/main" id="{E6190A1E-5381-43C4-B058-7758339984D6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7E35469-0BEA-4E5E-955F-1AA300A62DE5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8F650BE-565E-4A52-8143-7A87700FC5F5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286A3F89-AA2A-44E5-915E-C47A069EB685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5C57F514-AB27-4489-8D3C-01DD1025DDAD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141169F-1C39-4D04-AF32-D0D14D004B05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087465-759F-4895-8FC6-DD464FB91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1BA94-5DCA-4F19-960F-0FB2BD5EE85A}" type="datetime1">
              <a:rPr lang="en-US" smtClean="0"/>
              <a:t>6/20/2022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F1AA18-D8A5-44D9-881C-522258ED5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1BA574-A76A-4F4C-8CBD-768278B66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793E083-ADC4-4391-83DD-781529A66110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82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31B666-D6BE-4FA8-9CF1-F15FD58B0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CE4B4A-DE64-4563-83CD-C40B1D681D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DA0314-0202-4E6D-8352-C28376A9C0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B56083-87B4-4603-B6FF-A9EB68E3E6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33708CF-F028-4917-A9CB-59BF5248A2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10" name="Graphic 185">
            <a:extLst>
              <a:ext uri="{FF2B5EF4-FFF2-40B4-BE49-F238E27FC236}">
                <a16:creationId xmlns:a16="http://schemas.microsoft.com/office/drawing/2014/main" id="{81B934BF-E239-47E1-93E9-EA3182162D21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3BBF177-5044-426A-93ED-64BDC84BF184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74270648-77F5-4D28-B691-DA57AA28FD73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6086B770-2F70-4B7B-9525-286BBD63AD72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57DDC14D-7AE3-41CD-ADFC-A3601D4F9DF3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2181834-8401-4B66-85EE-1CBF57807DAB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433C091-3B62-4087-9A97-63BBE28CF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ED947-38D9-44AC-8B89-E79758333B77}" type="datetime1">
              <a:rPr lang="en-US" smtClean="0"/>
              <a:t>6/20/2022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70710C3-2723-4847-BCAF-96D9FAE50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618B2C-95AC-4438-97FD-07ACF297B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6B0F5A7-6E8A-4BCD-8F1F-233ECD21B262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772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29CF7F-748D-4598-983E-96A2BE269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6" name="Graphic 185">
            <a:extLst>
              <a:ext uri="{FF2B5EF4-FFF2-40B4-BE49-F238E27FC236}">
                <a16:creationId xmlns:a16="http://schemas.microsoft.com/office/drawing/2014/main" id="{DFD4D3BE-80D4-4E69-9C76-F0D8517DF690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A0B6E97F-00E1-4372-8978-8BCBDC9026E6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C7651B7-7A30-4AFA-A4D7-0B0C5D2DDAAF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D2FC5CA-556B-4409-B084-34753A1F04E6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E63FB41-EE1F-4889-9096-3A38936330D5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DD19F3B-7B3E-4861-8FDA-D0116C96C16E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10A2C46-C908-4010-AAE2-9FA41B145C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1E23F-BD3C-4F23-B116-2B758120C8AC}" type="datetime1">
              <a:rPr lang="en-US" smtClean="0"/>
              <a:t>6/20/2022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CF5279-7D37-4D98-9A70-987C84F62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96FAD0-59EF-49AA-BBC6-A0EC184DD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76EB399-18D2-46D5-8757-35FCFF8EA80D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392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aphic 185">
            <a:extLst>
              <a:ext uri="{FF2B5EF4-FFF2-40B4-BE49-F238E27FC236}">
                <a16:creationId xmlns:a16="http://schemas.microsoft.com/office/drawing/2014/main" id="{773CCE17-EE0F-40E0-B7AE-CF7677B64709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B0AC6C4E-6EA5-454A-AB84-8B94D8B585EC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B4329338-925B-4677-BA6E-4357D37DB545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34C0A08-043F-4818-BA1D-BCC9F811A873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CB185DD-ED0D-4633-8098-95C4A6F177CC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2AD50526-B611-40B6-BB45-AE82F0EF5992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08C302-4224-4668-8CAC-3267172A0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CFAA9-6D59-4D98-869E-ACBDB83B2CA4}" type="datetime1">
              <a:rPr lang="en-US" smtClean="0"/>
              <a:t>6/20/2022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0C8FC22-AEB6-4BAF-BF93-41A2C757CC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2CA88A-5462-4F17-AFA0-52721ADDB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0CCC791-94D7-4BB8-9EDF-423CEA1F6215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207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6AC37-C5B5-462A-BE4A-E55CEBF2A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4B007F-32A8-4688-BBEF-4FCB99DF5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F2E2EB-BF8A-44A4-8AE0-BD6C31B1D9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8" name="Graphic 185">
            <a:extLst>
              <a:ext uri="{FF2B5EF4-FFF2-40B4-BE49-F238E27FC236}">
                <a16:creationId xmlns:a16="http://schemas.microsoft.com/office/drawing/2014/main" id="{FC9E188F-54C8-4547-9F8C-525712AD7DB6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99C4538-3939-47A9-A590-09FF21960653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541CA75-5D05-4996-A26D-CE0C909CD5F7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6305856-26BC-4BCC-BEF3-5E9CED941775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C69651C-AC37-4CD2-8367-19297D7E2389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3E9031B-BA8D-4D9D-9BB3-A16F7A80F854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9840A2-CF60-4C47-B955-E65BC451F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10804-27E3-430A-BB42-B831260DE39A}" type="datetime1">
              <a:rPr lang="en-US" smtClean="0"/>
              <a:t>6/20/2022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79DC6E-CC55-47AB-A405-5FB7EE2D1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5D5E7D-EBA7-4DB0-8C78-7EB8A85FA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5B051DE-636E-4B3C-9886-2055CE23E49A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30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1D355-3146-41D1-B7DC-20B8ACE390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AD4AAFB-E8F8-4FD1-8C6A-ED2C3FAD50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051AF1-B16F-43B9-95CC-C17B570DEC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8" name="Graphic 185">
            <a:extLst>
              <a:ext uri="{FF2B5EF4-FFF2-40B4-BE49-F238E27FC236}">
                <a16:creationId xmlns:a16="http://schemas.microsoft.com/office/drawing/2014/main" id="{C8B77273-9FF7-4B93-8385-AD09A5F86AE5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3117A673-3729-4EAD-9E8C-52BEBF74B857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E8DB752-94CD-4A94-BDE3-DD285EB89F3F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2F8DDFC-E5CA-4F36-B2BE-BCE49D4F6C95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BB589AE-2F9C-4C83-8DC7-1205CB037525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AC9A2DE-3C9E-4CD0-8C7A-CC5F9F9942E4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8C8714-2467-4715-934E-6787C84F79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22DE3-3D1A-4D53-B9A6-6C7463B8C992}" type="datetime1">
              <a:rPr lang="en-US" smtClean="0"/>
              <a:t>6/20/2022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6F13D6-03EC-4D31-8BB1-9FFDE3633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65D4DD-A2A4-4DF6-9527-E5F12FEB9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D202F3A-9FDE-4E11-B865-FBAEC415F880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039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33F5C3-CD4B-4472-B59A-49D460CB1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72236B-AB2C-4D6F-AE15-700992DA91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90F509-07BE-4446-8772-F44E09936B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 cap="all" spc="100" baseline="0">
                <a:solidFill>
                  <a:schemeClr val="tx1">
                    <a:tint val="75000"/>
                  </a:schemeClr>
                </a:solidFill>
                <a:latin typeface="+mn-lt"/>
                <a:ea typeface="Source Sans Pro SemiBold" panose="020B0603030403020204" pitchFamily="34" charset="0"/>
              </a:defRPr>
            </a:lvl1pPr>
          </a:lstStyle>
          <a:p>
            <a:fld id="{5ECD8B30-1B71-45A1-8314-D59C86F581E1}" type="datetime1">
              <a:rPr lang="en-US" smtClean="0"/>
              <a:pPr/>
              <a:t>6/20/2022</a:t>
            </a:fld>
            <a:endParaRPr lang="en-US" b="1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1B927E-3833-4F85-99B5-56B5F1E540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cap="all" spc="100" baseline="0">
                <a:solidFill>
                  <a:schemeClr val="tx1">
                    <a:tint val="75000"/>
                  </a:schemeClr>
                </a:solidFill>
                <a:latin typeface="+mn-lt"/>
                <a:ea typeface="Source Sans Pro SemiBold" panose="020B0603030403020204" pitchFamily="34" charset="0"/>
              </a:defRPr>
            </a:lvl1pPr>
          </a:lstStyle>
          <a:p>
            <a:r>
              <a:rPr lang="en-US" dirty="0"/>
              <a:t>Sample Footer Text</a:t>
            </a:r>
            <a:endParaRPr lang="en-US" b="1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28CB64-4E98-43DE-B543-7BE5B329DB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cap="all" spc="100" baseline="0">
                <a:solidFill>
                  <a:schemeClr val="tx1">
                    <a:tint val="75000"/>
                  </a:schemeClr>
                </a:solidFill>
                <a:latin typeface="+mn-lt"/>
                <a:ea typeface="Source Sans Pro SemiBold" panose="020B0603030403020204" pitchFamily="34" charset="0"/>
              </a:defRPr>
            </a:lvl1pPr>
          </a:lstStyle>
          <a:p>
            <a:fld id="{F3450C42-9A0B-4425-92C2-70FCF7C45734}" type="slidenum">
              <a:rPr lang="en-US" smtClean="0"/>
              <a:pPr/>
              <a:t>‹nr.›</a:t>
            </a:fld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607705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2" r:id="rId6"/>
    <p:sldLayoutId id="2147483738" r:id="rId7"/>
    <p:sldLayoutId id="2147483739" r:id="rId8"/>
    <p:sldLayoutId id="2147483740" r:id="rId9"/>
    <p:sldLayoutId id="2147483741" r:id="rId10"/>
    <p:sldLayoutId id="2147483743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svg"/><Relationship Id="rId5" Type="http://schemas.openxmlformats.org/officeDocument/2006/relationships/image" Target="../media/image8.sv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Relationship Id="rId9" Type="http://schemas.openxmlformats.org/officeDocument/2006/relationships/image" Target="../media/image14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3.svg"/><Relationship Id="rId5" Type="http://schemas.openxmlformats.org/officeDocument/2006/relationships/image" Target="../media/image18.svg"/><Relationship Id="rId10" Type="http://schemas.openxmlformats.org/officeDocument/2006/relationships/image" Target="../media/image22.png"/><Relationship Id="rId4" Type="http://schemas.openxmlformats.org/officeDocument/2006/relationships/image" Target="../media/image17.png"/><Relationship Id="rId9" Type="http://schemas.openxmlformats.org/officeDocument/2006/relationships/image" Target="../media/image2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7" name="Rectangle 226">
            <a:extLst>
              <a:ext uri="{FF2B5EF4-FFF2-40B4-BE49-F238E27FC236}">
                <a16:creationId xmlns:a16="http://schemas.microsoft.com/office/drawing/2014/main" id="{489B7BFD-8F45-4093-AD9C-91B15B0503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741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B6E02BC-7402-3A85-4750-DF4852D5EC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8895" y="4010441"/>
            <a:ext cx="3624471" cy="1781123"/>
          </a:xfrm>
        </p:spPr>
        <p:txBody>
          <a:bodyPr>
            <a:normAutofit/>
          </a:bodyPr>
          <a:lstStyle/>
          <a:p>
            <a:pPr algn="l"/>
            <a:r>
              <a:rPr lang="nl-NL" dirty="0"/>
              <a:t>Workshop coderen </a:t>
            </a:r>
          </a:p>
          <a:p>
            <a:pPr algn="l"/>
            <a:r>
              <a:rPr lang="nl-NL" dirty="0"/>
              <a:t>Groep 7/8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2592C37A-FF44-4700-7E36-E06DFCCE5C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39199" y="2870888"/>
            <a:ext cx="4795184" cy="957607"/>
          </a:xfrm>
          <a:prstGeom prst="rect">
            <a:avLst/>
          </a:prstGeom>
        </p:spPr>
      </p:pic>
      <p:grpSp>
        <p:nvGrpSpPr>
          <p:cNvPr id="229" name="Group 228">
            <a:extLst>
              <a:ext uri="{FF2B5EF4-FFF2-40B4-BE49-F238E27FC236}">
                <a16:creationId xmlns:a16="http://schemas.microsoft.com/office/drawing/2014/main" id="{19C50935-4DD3-46C8-B0BE-74860460EF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610600" y="481489"/>
            <a:ext cx="932200" cy="932200"/>
            <a:chOff x="10791258" y="619275"/>
            <a:chExt cx="932200" cy="932200"/>
          </a:xfrm>
        </p:grpSpPr>
        <p:sp>
          <p:nvSpPr>
            <p:cNvPr id="230" name="Graphic 212">
              <a:extLst>
                <a:ext uri="{FF2B5EF4-FFF2-40B4-BE49-F238E27FC236}">
                  <a16:creationId xmlns:a16="http://schemas.microsoft.com/office/drawing/2014/main" id="{7FC918AD-C067-46DF-8F98-83352CB946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791258" y="619275"/>
              <a:ext cx="932200" cy="932200"/>
            </a:xfrm>
            <a:custGeom>
              <a:avLst/>
              <a:gdLst>
                <a:gd name="connsiteX0" fmla="*/ 403574 w 807148"/>
                <a:gd name="connsiteY0" fmla="*/ 0 h 807148"/>
                <a:gd name="connsiteX1" fmla="*/ 0 w 807148"/>
                <a:gd name="connsiteY1" fmla="*/ 403574 h 807148"/>
                <a:gd name="connsiteX2" fmla="*/ 403574 w 807148"/>
                <a:gd name="connsiteY2" fmla="*/ 807149 h 807148"/>
                <a:gd name="connsiteX3" fmla="*/ 807149 w 807148"/>
                <a:gd name="connsiteY3" fmla="*/ 403574 h 807148"/>
                <a:gd name="connsiteX4" fmla="*/ 403574 w 807148"/>
                <a:gd name="connsiteY4" fmla="*/ 0 h 807148"/>
                <a:gd name="connsiteX5" fmla="*/ 403574 w 807148"/>
                <a:gd name="connsiteY5" fmla="*/ 667988 h 807148"/>
                <a:gd name="connsiteX6" fmla="*/ 139160 w 807148"/>
                <a:gd name="connsiteY6" fmla="*/ 403574 h 807148"/>
                <a:gd name="connsiteX7" fmla="*/ 403574 w 807148"/>
                <a:gd name="connsiteY7" fmla="*/ 139160 h 807148"/>
                <a:gd name="connsiteX8" fmla="*/ 667988 w 807148"/>
                <a:gd name="connsiteY8" fmla="*/ 403574 h 807148"/>
                <a:gd name="connsiteX9" fmla="*/ 403574 w 807148"/>
                <a:gd name="connsiteY9" fmla="*/ 667988 h 807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07148" h="807148">
                  <a:moveTo>
                    <a:pt x="403574" y="0"/>
                  </a:moveTo>
                  <a:cubicBezTo>
                    <a:pt x="180689" y="0"/>
                    <a:pt x="0" y="180689"/>
                    <a:pt x="0" y="403574"/>
                  </a:cubicBezTo>
                  <a:cubicBezTo>
                    <a:pt x="0" y="626459"/>
                    <a:pt x="180689" y="807149"/>
                    <a:pt x="403574" y="807149"/>
                  </a:cubicBezTo>
                  <a:cubicBezTo>
                    <a:pt x="626459" y="807149"/>
                    <a:pt x="807149" y="626459"/>
                    <a:pt x="807149" y="403574"/>
                  </a:cubicBezTo>
                  <a:cubicBezTo>
                    <a:pt x="807149" y="180689"/>
                    <a:pt x="626459" y="0"/>
                    <a:pt x="403574" y="0"/>
                  </a:cubicBezTo>
                  <a:close/>
                  <a:moveTo>
                    <a:pt x="403574" y="667988"/>
                  </a:moveTo>
                  <a:cubicBezTo>
                    <a:pt x="257556" y="667988"/>
                    <a:pt x="139160" y="549593"/>
                    <a:pt x="139160" y="403574"/>
                  </a:cubicBezTo>
                  <a:cubicBezTo>
                    <a:pt x="139160" y="257556"/>
                    <a:pt x="257556" y="139160"/>
                    <a:pt x="403574" y="139160"/>
                  </a:cubicBezTo>
                  <a:cubicBezTo>
                    <a:pt x="549593" y="139160"/>
                    <a:pt x="667988" y="257556"/>
                    <a:pt x="667988" y="403574"/>
                  </a:cubicBezTo>
                  <a:cubicBezTo>
                    <a:pt x="667988" y="549593"/>
                    <a:pt x="549593" y="667988"/>
                    <a:pt x="403574" y="667988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31" name="Graphic 212">
              <a:extLst>
                <a:ext uri="{FF2B5EF4-FFF2-40B4-BE49-F238E27FC236}">
                  <a16:creationId xmlns:a16="http://schemas.microsoft.com/office/drawing/2014/main" id="{3C1473DD-4042-44F9-A962-71F52BAE32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791258" y="619275"/>
              <a:ext cx="932200" cy="932200"/>
            </a:xfrm>
            <a:custGeom>
              <a:avLst/>
              <a:gdLst>
                <a:gd name="connsiteX0" fmla="*/ 403574 w 807148"/>
                <a:gd name="connsiteY0" fmla="*/ 0 h 807148"/>
                <a:gd name="connsiteX1" fmla="*/ 0 w 807148"/>
                <a:gd name="connsiteY1" fmla="*/ 403574 h 807148"/>
                <a:gd name="connsiteX2" fmla="*/ 403574 w 807148"/>
                <a:gd name="connsiteY2" fmla="*/ 807149 h 807148"/>
                <a:gd name="connsiteX3" fmla="*/ 807149 w 807148"/>
                <a:gd name="connsiteY3" fmla="*/ 403574 h 807148"/>
                <a:gd name="connsiteX4" fmla="*/ 403574 w 807148"/>
                <a:gd name="connsiteY4" fmla="*/ 0 h 807148"/>
                <a:gd name="connsiteX5" fmla="*/ 403574 w 807148"/>
                <a:gd name="connsiteY5" fmla="*/ 667988 h 807148"/>
                <a:gd name="connsiteX6" fmla="*/ 139160 w 807148"/>
                <a:gd name="connsiteY6" fmla="*/ 403574 h 807148"/>
                <a:gd name="connsiteX7" fmla="*/ 403574 w 807148"/>
                <a:gd name="connsiteY7" fmla="*/ 139160 h 807148"/>
                <a:gd name="connsiteX8" fmla="*/ 667988 w 807148"/>
                <a:gd name="connsiteY8" fmla="*/ 403574 h 807148"/>
                <a:gd name="connsiteX9" fmla="*/ 403574 w 807148"/>
                <a:gd name="connsiteY9" fmla="*/ 667988 h 807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07148" h="807148">
                  <a:moveTo>
                    <a:pt x="403574" y="0"/>
                  </a:moveTo>
                  <a:cubicBezTo>
                    <a:pt x="180689" y="0"/>
                    <a:pt x="0" y="180689"/>
                    <a:pt x="0" y="403574"/>
                  </a:cubicBezTo>
                  <a:cubicBezTo>
                    <a:pt x="0" y="626459"/>
                    <a:pt x="180689" y="807149"/>
                    <a:pt x="403574" y="807149"/>
                  </a:cubicBezTo>
                  <a:cubicBezTo>
                    <a:pt x="626459" y="807149"/>
                    <a:pt x="807149" y="626459"/>
                    <a:pt x="807149" y="403574"/>
                  </a:cubicBezTo>
                  <a:cubicBezTo>
                    <a:pt x="807149" y="180689"/>
                    <a:pt x="626459" y="0"/>
                    <a:pt x="403574" y="0"/>
                  </a:cubicBezTo>
                  <a:close/>
                  <a:moveTo>
                    <a:pt x="403574" y="667988"/>
                  </a:moveTo>
                  <a:cubicBezTo>
                    <a:pt x="257556" y="667988"/>
                    <a:pt x="139160" y="549593"/>
                    <a:pt x="139160" y="403574"/>
                  </a:cubicBezTo>
                  <a:cubicBezTo>
                    <a:pt x="139160" y="257556"/>
                    <a:pt x="257556" y="139160"/>
                    <a:pt x="403574" y="139160"/>
                  </a:cubicBezTo>
                  <a:cubicBezTo>
                    <a:pt x="549593" y="139160"/>
                    <a:pt x="667988" y="257556"/>
                    <a:pt x="667988" y="403574"/>
                  </a:cubicBezTo>
                  <a:cubicBezTo>
                    <a:pt x="667988" y="549593"/>
                    <a:pt x="549593" y="667988"/>
                    <a:pt x="403574" y="667988"/>
                  </a:cubicBezTo>
                  <a:close/>
                </a:path>
              </a:pathLst>
            </a:custGeom>
            <a:solidFill>
              <a:schemeClr val="accent3">
                <a:alpha val="2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33" name="Group 232">
            <a:extLst>
              <a:ext uri="{FF2B5EF4-FFF2-40B4-BE49-F238E27FC236}">
                <a16:creationId xmlns:a16="http://schemas.microsoft.com/office/drawing/2014/main" id="{EC86BE98-673F-469D-B15E-8B6305CE3A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62945" y="1898890"/>
            <a:ext cx="1598829" cy="531293"/>
            <a:chOff x="6491531" y="1420258"/>
            <a:chExt cx="1598829" cy="531293"/>
          </a:xfrm>
          <a:solidFill>
            <a:schemeClr val="tx1"/>
          </a:solidFill>
        </p:grpSpPr>
        <p:grpSp>
          <p:nvGrpSpPr>
            <p:cNvPr id="234" name="Graphic 190">
              <a:extLst>
                <a:ext uri="{FF2B5EF4-FFF2-40B4-BE49-F238E27FC236}">
                  <a16:creationId xmlns:a16="http://schemas.microsoft.com/office/drawing/2014/main" id="{D60FC4AA-5A68-4DF2-BD89-67DB109869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6491531" y="1420258"/>
              <a:ext cx="1598829" cy="531293"/>
              <a:chOff x="2504802" y="1755501"/>
              <a:chExt cx="1598829" cy="531293"/>
            </a:xfrm>
            <a:grpFill/>
          </p:grpSpPr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ACC71B55-3529-463E-B5AB-1011B95EF04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2504802" y="2113855"/>
                <a:ext cx="1598614" cy="172939"/>
              </a:xfrm>
              <a:custGeom>
                <a:avLst/>
                <a:gdLst>
                  <a:gd name="connsiteX0" fmla="*/ 1248648 w 1598614"/>
                  <a:gd name="connsiteY0" fmla="*/ 172939 h 172939"/>
                  <a:gd name="connsiteX1" fmla="*/ 1123031 w 1598614"/>
                  <a:gd name="connsiteY1" fmla="*/ 92708 h 172939"/>
                  <a:gd name="connsiteX2" fmla="*/ 1024085 w 1598614"/>
                  <a:gd name="connsiteY2" fmla="*/ 29469 h 172939"/>
                  <a:gd name="connsiteX3" fmla="*/ 925140 w 1598614"/>
                  <a:gd name="connsiteY3" fmla="*/ 92708 h 172939"/>
                  <a:gd name="connsiteX4" fmla="*/ 799522 w 1598614"/>
                  <a:gd name="connsiteY4" fmla="*/ 172939 h 172939"/>
                  <a:gd name="connsiteX5" fmla="*/ 799522 w 1598614"/>
                  <a:gd name="connsiteY5" fmla="*/ 172939 h 172939"/>
                  <a:gd name="connsiteX6" fmla="*/ 673905 w 1598614"/>
                  <a:gd name="connsiteY6" fmla="*/ 92708 h 172939"/>
                  <a:gd name="connsiteX7" fmla="*/ 574959 w 1598614"/>
                  <a:gd name="connsiteY7" fmla="*/ 29469 h 172939"/>
                  <a:gd name="connsiteX8" fmla="*/ 476014 w 1598614"/>
                  <a:gd name="connsiteY8" fmla="*/ 92708 h 172939"/>
                  <a:gd name="connsiteX9" fmla="*/ 350396 w 1598614"/>
                  <a:gd name="connsiteY9" fmla="*/ 172939 h 172939"/>
                  <a:gd name="connsiteX10" fmla="*/ 224778 w 1598614"/>
                  <a:gd name="connsiteY10" fmla="*/ 92708 h 172939"/>
                  <a:gd name="connsiteX11" fmla="*/ 125833 w 1598614"/>
                  <a:gd name="connsiteY11" fmla="*/ 29469 h 172939"/>
                  <a:gd name="connsiteX12" fmla="*/ 26887 w 1598614"/>
                  <a:gd name="connsiteY12" fmla="*/ 92708 h 172939"/>
                  <a:gd name="connsiteX13" fmla="*/ 0 w 1598614"/>
                  <a:gd name="connsiteY13" fmla="*/ 80232 h 172939"/>
                  <a:gd name="connsiteX14" fmla="*/ 125618 w 1598614"/>
                  <a:gd name="connsiteY14" fmla="*/ 0 h 172939"/>
                  <a:gd name="connsiteX15" fmla="*/ 251235 w 1598614"/>
                  <a:gd name="connsiteY15" fmla="*/ 80232 h 172939"/>
                  <a:gd name="connsiteX16" fmla="*/ 350181 w 1598614"/>
                  <a:gd name="connsiteY16" fmla="*/ 143471 h 172939"/>
                  <a:gd name="connsiteX17" fmla="*/ 449126 w 1598614"/>
                  <a:gd name="connsiteY17" fmla="*/ 80232 h 172939"/>
                  <a:gd name="connsiteX18" fmla="*/ 574744 w 1598614"/>
                  <a:gd name="connsiteY18" fmla="*/ 0 h 172939"/>
                  <a:gd name="connsiteX19" fmla="*/ 700362 w 1598614"/>
                  <a:gd name="connsiteY19" fmla="*/ 80232 h 172939"/>
                  <a:gd name="connsiteX20" fmla="*/ 799307 w 1598614"/>
                  <a:gd name="connsiteY20" fmla="*/ 143471 h 172939"/>
                  <a:gd name="connsiteX21" fmla="*/ 799307 w 1598614"/>
                  <a:gd name="connsiteY21" fmla="*/ 143471 h 172939"/>
                  <a:gd name="connsiteX22" fmla="*/ 898253 w 1598614"/>
                  <a:gd name="connsiteY22" fmla="*/ 80232 h 172939"/>
                  <a:gd name="connsiteX23" fmla="*/ 1023870 w 1598614"/>
                  <a:gd name="connsiteY23" fmla="*/ 0 h 172939"/>
                  <a:gd name="connsiteX24" fmla="*/ 1149488 w 1598614"/>
                  <a:gd name="connsiteY24" fmla="*/ 80232 h 172939"/>
                  <a:gd name="connsiteX25" fmla="*/ 1248433 w 1598614"/>
                  <a:gd name="connsiteY25" fmla="*/ 143471 h 172939"/>
                  <a:gd name="connsiteX26" fmla="*/ 1347379 w 1598614"/>
                  <a:gd name="connsiteY26" fmla="*/ 80232 h 172939"/>
                  <a:gd name="connsiteX27" fmla="*/ 1472997 w 1598614"/>
                  <a:gd name="connsiteY27" fmla="*/ 0 h 172939"/>
                  <a:gd name="connsiteX28" fmla="*/ 1598614 w 1598614"/>
                  <a:gd name="connsiteY28" fmla="*/ 80232 h 172939"/>
                  <a:gd name="connsiteX29" fmla="*/ 1571942 w 1598614"/>
                  <a:gd name="connsiteY29" fmla="*/ 92708 h 172939"/>
                  <a:gd name="connsiteX30" fmla="*/ 1472997 w 1598614"/>
                  <a:gd name="connsiteY30" fmla="*/ 29469 h 172939"/>
                  <a:gd name="connsiteX31" fmla="*/ 1374051 w 1598614"/>
                  <a:gd name="connsiteY31" fmla="*/ 92708 h 172939"/>
                  <a:gd name="connsiteX32" fmla="*/ 1248648 w 1598614"/>
                  <a:gd name="connsiteY32" fmla="*/ 172939 h 172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598614" h="172939">
                    <a:moveTo>
                      <a:pt x="1248648" y="172939"/>
                    </a:moveTo>
                    <a:cubicBezTo>
                      <a:pt x="1194229" y="172939"/>
                      <a:pt x="1146046" y="142180"/>
                      <a:pt x="1123031" y="92708"/>
                    </a:cubicBezTo>
                    <a:cubicBezTo>
                      <a:pt x="1104962" y="53775"/>
                      <a:pt x="1067105" y="29469"/>
                      <a:pt x="1024085" y="29469"/>
                    </a:cubicBezTo>
                    <a:cubicBezTo>
                      <a:pt x="981066" y="29469"/>
                      <a:pt x="943208" y="53775"/>
                      <a:pt x="925140" y="92708"/>
                    </a:cubicBezTo>
                    <a:cubicBezTo>
                      <a:pt x="902124" y="142180"/>
                      <a:pt x="853942" y="172939"/>
                      <a:pt x="799522" y="172939"/>
                    </a:cubicBezTo>
                    <a:cubicBezTo>
                      <a:pt x="799522" y="172939"/>
                      <a:pt x="799522" y="172939"/>
                      <a:pt x="799522" y="172939"/>
                    </a:cubicBezTo>
                    <a:cubicBezTo>
                      <a:pt x="744887" y="172939"/>
                      <a:pt x="696920" y="142180"/>
                      <a:pt x="673905" y="92708"/>
                    </a:cubicBezTo>
                    <a:cubicBezTo>
                      <a:pt x="655836" y="53775"/>
                      <a:pt x="617979" y="29469"/>
                      <a:pt x="574959" y="29469"/>
                    </a:cubicBezTo>
                    <a:cubicBezTo>
                      <a:pt x="531939" y="29469"/>
                      <a:pt x="494082" y="53775"/>
                      <a:pt x="476014" y="92708"/>
                    </a:cubicBezTo>
                    <a:cubicBezTo>
                      <a:pt x="452998" y="142180"/>
                      <a:pt x="405031" y="172939"/>
                      <a:pt x="350396" y="172939"/>
                    </a:cubicBezTo>
                    <a:cubicBezTo>
                      <a:pt x="295976" y="172939"/>
                      <a:pt x="247794" y="142180"/>
                      <a:pt x="224778" y="92708"/>
                    </a:cubicBezTo>
                    <a:cubicBezTo>
                      <a:pt x="206710" y="53775"/>
                      <a:pt x="168853" y="29469"/>
                      <a:pt x="125833" y="29469"/>
                    </a:cubicBezTo>
                    <a:cubicBezTo>
                      <a:pt x="82813" y="29469"/>
                      <a:pt x="44956" y="53775"/>
                      <a:pt x="26887" y="92708"/>
                    </a:cubicBezTo>
                    <a:lnTo>
                      <a:pt x="0" y="80232"/>
                    </a:lnTo>
                    <a:cubicBezTo>
                      <a:pt x="23016" y="30759"/>
                      <a:pt x="70983" y="0"/>
                      <a:pt x="125618" y="0"/>
                    </a:cubicBezTo>
                    <a:cubicBezTo>
                      <a:pt x="180253" y="0"/>
                      <a:pt x="228220" y="30759"/>
                      <a:pt x="251235" y="80232"/>
                    </a:cubicBezTo>
                    <a:cubicBezTo>
                      <a:pt x="269304" y="119165"/>
                      <a:pt x="307376" y="143471"/>
                      <a:pt x="350181" y="143471"/>
                    </a:cubicBezTo>
                    <a:cubicBezTo>
                      <a:pt x="393201" y="143471"/>
                      <a:pt x="431058" y="119165"/>
                      <a:pt x="449126" y="80232"/>
                    </a:cubicBezTo>
                    <a:cubicBezTo>
                      <a:pt x="472142" y="30759"/>
                      <a:pt x="520324" y="0"/>
                      <a:pt x="574744" y="0"/>
                    </a:cubicBezTo>
                    <a:cubicBezTo>
                      <a:pt x="629164" y="0"/>
                      <a:pt x="677346" y="30759"/>
                      <a:pt x="700362" y="80232"/>
                    </a:cubicBezTo>
                    <a:cubicBezTo>
                      <a:pt x="718430" y="119165"/>
                      <a:pt x="756287" y="143471"/>
                      <a:pt x="799307" y="143471"/>
                    </a:cubicBezTo>
                    <a:lnTo>
                      <a:pt x="799307" y="143471"/>
                    </a:lnTo>
                    <a:cubicBezTo>
                      <a:pt x="842327" y="143471"/>
                      <a:pt x="880184" y="119165"/>
                      <a:pt x="898253" y="80232"/>
                    </a:cubicBezTo>
                    <a:cubicBezTo>
                      <a:pt x="921268" y="30759"/>
                      <a:pt x="969235" y="0"/>
                      <a:pt x="1023870" y="0"/>
                    </a:cubicBezTo>
                    <a:cubicBezTo>
                      <a:pt x="1078505" y="0"/>
                      <a:pt x="1126472" y="30759"/>
                      <a:pt x="1149488" y="80232"/>
                    </a:cubicBezTo>
                    <a:cubicBezTo>
                      <a:pt x="1167556" y="119165"/>
                      <a:pt x="1205414" y="143471"/>
                      <a:pt x="1248433" y="143471"/>
                    </a:cubicBezTo>
                    <a:cubicBezTo>
                      <a:pt x="1291453" y="143471"/>
                      <a:pt x="1329311" y="119165"/>
                      <a:pt x="1347379" y="80232"/>
                    </a:cubicBezTo>
                    <a:cubicBezTo>
                      <a:pt x="1370394" y="30759"/>
                      <a:pt x="1418361" y="0"/>
                      <a:pt x="1472997" y="0"/>
                    </a:cubicBezTo>
                    <a:cubicBezTo>
                      <a:pt x="1527632" y="0"/>
                      <a:pt x="1575814" y="30759"/>
                      <a:pt x="1598614" y="80232"/>
                    </a:cubicBezTo>
                    <a:lnTo>
                      <a:pt x="1571942" y="92708"/>
                    </a:lnTo>
                    <a:cubicBezTo>
                      <a:pt x="1553874" y="53775"/>
                      <a:pt x="1515801" y="29469"/>
                      <a:pt x="1472997" y="29469"/>
                    </a:cubicBezTo>
                    <a:cubicBezTo>
                      <a:pt x="1429977" y="29469"/>
                      <a:pt x="1392119" y="53775"/>
                      <a:pt x="1374051" y="92708"/>
                    </a:cubicBezTo>
                    <a:cubicBezTo>
                      <a:pt x="1351251" y="142180"/>
                      <a:pt x="1303069" y="172939"/>
                      <a:pt x="1248648" y="172939"/>
                    </a:cubicBezTo>
                    <a:close/>
                  </a:path>
                </a:pathLst>
              </a:custGeom>
              <a:grpFill/>
              <a:ln w="214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9" name="Freeform: Shape 238">
                <a:extLst>
                  <a:ext uri="{FF2B5EF4-FFF2-40B4-BE49-F238E27FC236}">
                    <a16:creationId xmlns:a16="http://schemas.microsoft.com/office/drawing/2014/main" id="{C7C124C6-B221-427F-ACA6-DFAC5A16087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2504802" y="1755501"/>
                <a:ext cx="1598829" cy="172724"/>
              </a:xfrm>
              <a:custGeom>
                <a:avLst/>
                <a:gdLst>
                  <a:gd name="connsiteX0" fmla="*/ 1248648 w 1598829"/>
                  <a:gd name="connsiteY0" fmla="*/ 172724 h 172724"/>
                  <a:gd name="connsiteX1" fmla="*/ 1123031 w 1598829"/>
                  <a:gd name="connsiteY1" fmla="*/ 92492 h 172724"/>
                  <a:gd name="connsiteX2" fmla="*/ 1024085 w 1598829"/>
                  <a:gd name="connsiteY2" fmla="*/ 29253 h 172724"/>
                  <a:gd name="connsiteX3" fmla="*/ 925140 w 1598829"/>
                  <a:gd name="connsiteY3" fmla="*/ 92492 h 172724"/>
                  <a:gd name="connsiteX4" fmla="*/ 799522 w 1598829"/>
                  <a:gd name="connsiteY4" fmla="*/ 172724 h 172724"/>
                  <a:gd name="connsiteX5" fmla="*/ 799522 w 1598829"/>
                  <a:gd name="connsiteY5" fmla="*/ 172724 h 172724"/>
                  <a:gd name="connsiteX6" fmla="*/ 673905 w 1598829"/>
                  <a:gd name="connsiteY6" fmla="*/ 92492 h 172724"/>
                  <a:gd name="connsiteX7" fmla="*/ 574959 w 1598829"/>
                  <a:gd name="connsiteY7" fmla="*/ 29253 h 172724"/>
                  <a:gd name="connsiteX8" fmla="*/ 476014 w 1598829"/>
                  <a:gd name="connsiteY8" fmla="*/ 92492 h 172724"/>
                  <a:gd name="connsiteX9" fmla="*/ 350396 w 1598829"/>
                  <a:gd name="connsiteY9" fmla="*/ 172724 h 172724"/>
                  <a:gd name="connsiteX10" fmla="*/ 224778 w 1598829"/>
                  <a:gd name="connsiteY10" fmla="*/ 92492 h 172724"/>
                  <a:gd name="connsiteX11" fmla="*/ 125833 w 1598829"/>
                  <a:gd name="connsiteY11" fmla="*/ 29253 h 172724"/>
                  <a:gd name="connsiteX12" fmla="*/ 26887 w 1598829"/>
                  <a:gd name="connsiteY12" fmla="*/ 92492 h 172724"/>
                  <a:gd name="connsiteX13" fmla="*/ 0 w 1598829"/>
                  <a:gd name="connsiteY13" fmla="*/ 80232 h 172724"/>
                  <a:gd name="connsiteX14" fmla="*/ 125618 w 1598829"/>
                  <a:gd name="connsiteY14" fmla="*/ 0 h 172724"/>
                  <a:gd name="connsiteX15" fmla="*/ 251235 w 1598829"/>
                  <a:gd name="connsiteY15" fmla="*/ 80232 h 172724"/>
                  <a:gd name="connsiteX16" fmla="*/ 350181 w 1598829"/>
                  <a:gd name="connsiteY16" fmla="*/ 143471 h 172724"/>
                  <a:gd name="connsiteX17" fmla="*/ 449126 w 1598829"/>
                  <a:gd name="connsiteY17" fmla="*/ 80232 h 172724"/>
                  <a:gd name="connsiteX18" fmla="*/ 574744 w 1598829"/>
                  <a:gd name="connsiteY18" fmla="*/ 0 h 172724"/>
                  <a:gd name="connsiteX19" fmla="*/ 700362 w 1598829"/>
                  <a:gd name="connsiteY19" fmla="*/ 80232 h 172724"/>
                  <a:gd name="connsiteX20" fmla="*/ 799307 w 1598829"/>
                  <a:gd name="connsiteY20" fmla="*/ 143471 h 172724"/>
                  <a:gd name="connsiteX21" fmla="*/ 799307 w 1598829"/>
                  <a:gd name="connsiteY21" fmla="*/ 143471 h 172724"/>
                  <a:gd name="connsiteX22" fmla="*/ 898253 w 1598829"/>
                  <a:gd name="connsiteY22" fmla="*/ 80232 h 172724"/>
                  <a:gd name="connsiteX23" fmla="*/ 1024085 w 1598829"/>
                  <a:gd name="connsiteY23" fmla="*/ 0 h 172724"/>
                  <a:gd name="connsiteX24" fmla="*/ 1149703 w 1598829"/>
                  <a:gd name="connsiteY24" fmla="*/ 80232 h 172724"/>
                  <a:gd name="connsiteX25" fmla="*/ 1248648 w 1598829"/>
                  <a:gd name="connsiteY25" fmla="*/ 143471 h 172724"/>
                  <a:gd name="connsiteX26" fmla="*/ 1347594 w 1598829"/>
                  <a:gd name="connsiteY26" fmla="*/ 80232 h 172724"/>
                  <a:gd name="connsiteX27" fmla="*/ 1473212 w 1598829"/>
                  <a:gd name="connsiteY27" fmla="*/ 0 h 172724"/>
                  <a:gd name="connsiteX28" fmla="*/ 1598829 w 1598829"/>
                  <a:gd name="connsiteY28" fmla="*/ 80232 h 172724"/>
                  <a:gd name="connsiteX29" fmla="*/ 1572157 w 1598829"/>
                  <a:gd name="connsiteY29" fmla="*/ 92492 h 172724"/>
                  <a:gd name="connsiteX30" fmla="*/ 1473212 w 1598829"/>
                  <a:gd name="connsiteY30" fmla="*/ 29253 h 172724"/>
                  <a:gd name="connsiteX31" fmla="*/ 1374266 w 1598829"/>
                  <a:gd name="connsiteY31" fmla="*/ 92492 h 172724"/>
                  <a:gd name="connsiteX32" fmla="*/ 1248648 w 1598829"/>
                  <a:gd name="connsiteY32" fmla="*/ 172724 h 172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598829" h="172724">
                    <a:moveTo>
                      <a:pt x="1248648" y="172724"/>
                    </a:moveTo>
                    <a:cubicBezTo>
                      <a:pt x="1194229" y="172724"/>
                      <a:pt x="1146046" y="141965"/>
                      <a:pt x="1123031" y="92492"/>
                    </a:cubicBezTo>
                    <a:cubicBezTo>
                      <a:pt x="1104962" y="53560"/>
                      <a:pt x="1067105" y="29253"/>
                      <a:pt x="1024085" y="29253"/>
                    </a:cubicBezTo>
                    <a:cubicBezTo>
                      <a:pt x="981066" y="29253"/>
                      <a:pt x="943208" y="53560"/>
                      <a:pt x="925140" y="92492"/>
                    </a:cubicBezTo>
                    <a:cubicBezTo>
                      <a:pt x="902124" y="141965"/>
                      <a:pt x="853942" y="172724"/>
                      <a:pt x="799522" y="172724"/>
                    </a:cubicBezTo>
                    <a:cubicBezTo>
                      <a:pt x="799522" y="172724"/>
                      <a:pt x="799522" y="172724"/>
                      <a:pt x="799522" y="172724"/>
                    </a:cubicBezTo>
                    <a:cubicBezTo>
                      <a:pt x="744887" y="172724"/>
                      <a:pt x="696920" y="141965"/>
                      <a:pt x="673905" y="92492"/>
                    </a:cubicBezTo>
                    <a:cubicBezTo>
                      <a:pt x="655836" y="53560"/>
                      <a:pt x="617979" y="29253"/>
                      <a:pt x="574959" y="29253"/>
                    </a:cubicBezTo>
                    <a:cubicBezTo>
                      <a:pt x="531939" y="29253"/>
                      <a:pt x="494082" y="53560"/>
                      <a:pt x="476014" y="92492"/>
                    </a:cubicBezTo>
                    <a:cubicBezTo>
                      <a:pt x="452998" y="141965"/>
                      <a:pt x="405031" y="172724"/>
                      <a:pt x="350396" y="172724"/>
                    </a:cubicBezTo>
                    <a:cubicBezTo>
                      <a:pt x="295976" y="172724"/>
                      <a:pt x="247794" y="141965"/>
                      <a:pt x="224778" y="92492"/>
                    </a:cubicBezTo>
                    <a:cubicBezTo>
                      <a:pt x="206710" y="53560"/>
                      <a:pt x="168853" y="29253"/>
                      <a:pt x="125833" y="29253"/>
                    </a:cubicBezTo>
                    <a:cubicBezTo>
                      <a:pt x="82813" y="29253"/>
                      <a:pt x="44956" y="53560"/>
                      <a:pt x="26887" y="92492"/>
                    </a:cubicBezTo>
                    <a:lnTo>
                      <a:pt x="0" y="80232"/>
                    </a:lnTo>
                    <a:cubicBezTo>
                      <a:pt x="23016" y="30759"/>
                      <a:pt x="70983" y="0"/>
                      <a:pt x="125618" y="0"/>
                    </a:cubicBezTo>
                    <a:cubicBezTo>
                      <a:pt x="180253" y="0"/>
                      <a:pt x="228220" y="30759"/>
                      <a:pt x="251235" y="80232"/>
                    </a:cubicBezTo>
                    <a:cubicBezTo>
                      <a:pt x="269304" y="119165"/>
                      <a:pt x="307376" y="143471"/>
                      <a:pt x="350181" y="143471"/>
                    </a:cubicBezTo>
                    <a:cubicBezTo>
                      <a:pt x="393201" y="143471"/>
                      <a:pt x="431058" y="119165"/>
                      <a:pt x="449126" y="80232"/>
                    </a:cubicBezTo>
                    <a:cubicBezTo>
                      <a:pt x="472142" y="30759"/>
                      <a:pt x="520324" y="0"/>
                      <a:pt x="574744" y="0"/>
                    </a:cubicBezTo>
                    <a:cubicBezTo>
                      <a:pt x="629164" y="0"/>
                      <a:pt x="677346" y="30759"/>
                      <a:pt x="700362" y="80232"/>
                    </a:cubicBezTo>
                    <a:cubicBezTo>
                      <a:pt x="718430" y="119165"/>
                      <a:pt x="756287" y="143471"/>
                      <a:pt x="799307" y="143471"/>
                    </a:cubicBezTo>
                    <a:lnTo>
                      <a:pt x="799307" y="143471"/>
                    </a:lnTo>
                    <a:cubicBezTo>
                      <a:pt x="842327" y="143471"/>
                      <a:pt x="880184" y="119165"/>
                      <a:pt x="898253" y="80232"/>
                    </a:cubicBezTo>
                    <a:cubicBezTo>
                      <a:pt x="921483" y="30759"/>
                      <a:pt x="969450" y="0"/>
                      <a:pt x="1024085" y="0"/>
                    </a:cubicBezTo>
                    <a:cubicBezTo>
                      <a:pt x="1078720" y="0"/>
                      <a:pt x="1126688" y="30759"/>
                      <a:pt x="1149703" y="80232"/>
                    </a:cubicBezTo>
                    <a:cubicBezTo>
                      <a:pt x="1167771" y="119165"/>
                      <a:pt x="1205629" y="143471"/>
                      <a:pt x="1248648" y="143471"/>
                    </a:cubicBezTo>
                    <a:cubicBezTo>
                      <a:pt x="1291668" y="143471"/>
                      <a:pt x="1329526" y="119165"/>
                      <a:pt x="1347594" y="80232"/>
                    </a:cubicBezTo>
                    <a:cubicBezTo>
                      <a:pt x="1370610" y="30759"/>
                      <a:pt x="1418792" y="0"/>
                      <a:pt x="1473212" y="0"/>
                    </a:cubicBezTo>
                    <a:cubicBezTo>
                      <a:pt x="1527847" y="0"/>
                      <a:pt x="1576029" y="30759"/>
                      <a:pt x="1598829" y="80232"/>
                    </a:cubicBezTo>
                    <a:lnTo>
                      <a:pt x="1572157" y="92492"/>
                    </a:lnTo>
                    <a:cubicBezTo>
                      <a:pt x="1554089" y="53560"/>
                      <a:pt x="1516016" y="29253"/>
                      <a:pt x="1473212" y="29253"/>
                    </a:cubicBezTo>
                    <a:cubicBezTo>
                      <a:pt x="1430192" y="29253"/>
                      <a:pt x="1392335" y="53560"/>
                      <a:pt x="1374266" y="92492"/>
                    </a:cubicBezTo>
                    <a:cubicBezTo>
                      <a:pt x="1351251" y="141965"/>
                      <a:pt x="1303069" y="172724"/>
                      <a:pt x="1248648" y="172724"/>
                    </a:cubicBezTo>
                    <a:close/>
                  </a:path>
                </a:pathLst>
              </a:custGeom>
              <a:grpFill/>
              <a:ln w="214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235" name="Graphic 190">
              <a:extLst>
                <a:ext uri="{FF2B5EF4-FFF2-40B4-BE49-F238E27FC236}">
                  <a16:creationId xmlns:a16="http://schemas.microsoft.com/office/drawing/2014/main" id="{93B7F476-C9DD-4DD5-94E6-FD75C54126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6491531" y="1420258"/>
              <a:ext cx="1598829" cy="531293"/>
              <a:chOff x="2504802" y="1755501"/>
              <a:chExt cx="1598829" cy="531293"/>
            </a:xfrm>
            <a:grpFill/>
          </p:grpSpPr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CF04B155-0292-44AA-B2FB-2CD2612FACA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2504802" y="2113855"/>
                <a:ext cx="1598614" cy="172939"/>
              </a:xfrm>
              <a:custGeom>
                <a:avLst/>
                <a:gdLst>
                  <a:gd name="connsiteX0" fmla="*/ 1248648 w 1598614"/>
                  <a:gd name="connsiteY0" fmla="*/ 172939 h 172939"/>
                  <a:gd name="connsiteX1" fmla="*/ 1123031 w 1598614"/>
                  <a:gd name="connsiteY1" fmla="*/ 92708 h 172939"/>
                  <a:gd name="connsiteX2" fmla="*/ 1024085 w 1598614"/>
                  <a:gd name="connsiteY2" fmla="*/ 29469 h 172939"/>
                  <a:gd name="connsiteX3" fmla="*/ 925140 w 1598614"/>
                  <a:gd name="connsiteY3" fmla="*/ 92708 h 172939"/>
                  <a:gd name="connsiteX4" fmla="*/ 799522 w 1598614"/>
                  <a:gd name="connsiteY4" fmla="*/ 172939 h 172939"/>
                  <a:gd name="connsiteX5" fmla="*/ 799522 w 1598614"/>
                  <a:gd name="connsiteY5" fmla="*/ 172939 h 172939"/>
                  <a:gd name="connsiteX6" fmla="*/ 673905 w 1598614"/>
                  <a:gd name="connsiteY6" fmla="*/ 92708 h 172939"/>
                  <a:gd name="connsiteX7" fmla="*/ 574959 w 1598614"/>
                  <a:gd name="connsiteY7" fmla="*/ 29469 h 172939"/>
                  <a:gd name="connsiteX8" fmla="*/ 476014 w 1598614"/>
                  <a:gd name="connsiteY8" fmla="*/ 92708 h 172939"/>
                  <a:gd name="connsiteX9" fmla="*/ 350396 w 1598614"/>
                  <a:gd name="connsiteY9" fmla="*/ 172939 h 172939"/>
                  <a:gd name="connsiteX10" fmla="*/ 224778 w 1598614"/>
                  <a:gd name="connsiteY10" fmla="*/ 92708 h 172939"/>
                  <a:gd name="connsiteX11" fmla="*/ 125833 w 1598614"/>
                  <a:gd name="connsiteY11" fmla="*/ 29469 h 172939"/>
                  <a:gd name="connsiteX12" fmla="*/ 26887 w 1598614"/>
                  <a:gd name="connsiteY12" fmla="*/ 92708 h 172939"/>
                  <a:gd name="connsiteX13" fmla="*/ 0 w 1598614"/>
                  <a:gd name="connsiteY13" fmla="*/ 80232 h 172939"/>
                  <a:gd name="connsiteX14" fmla="*/ 125618 w 1598614"/>
                  <a:gd name="connsiteY14" fmla="*/ 0 h 172939"/>
                  <a:gd name="connsiteX15" fmla="*/ 251235 w 1598614"/>
                  <a:gd name="connsiteY15" fmla="*/ 80232 h 172939"/>
                  <a:gd name="connsiteX16" fmla="*/ 350181 w 1598614"/>
                  <a:gd name="connsiteY16" fmla="*/ 143471 h 172939"/>
                  <a:gd name="connsiteX17" fmla="*/ 449126 w 1598614"/>
                  <a:gd name="connsiteY17" fmla="*/ 80232 h 172939"/>
                  <a:gd name="connsiteX18" fmla="*/ 574744 w 1598614"/>
                  <a:gd name="connsiteY18" fmla="*/ 0 h 172939"/>
                  <a:gd name="connsiteX19" fmla="*/ 700362 w 1598614"/>
                  <a:gd name="connsiteY19" fmla="*/ 80232 h 172939"/>
                  <a:gd name="connsiteX20" fmla="*/ 799307 w 1598614"/>
                  <a:gd name="connsiteY20" fmla="*/ 143471 h 172939"/>
                  <a:gd name="connsiteX21" fmla="*/ 799307 w 1598614"/>
                  <a:gd name="connsiteY21" fmla="*/ 143471 h 172939"/>
                  <a:gd name="connsiteX22" fmla="*/ 898253 w 1598614"/>
                  <a:gd name="connsiteY22" fmla="*/ 80232 h 172939"/>
                  <a:gd name="connsiteX23" fmla="*/ 1023870 w 1598614"/>
                  <a:gd name="connsiteY23" fmla="*/ 0 h 172939"/>
                  <a:gd name="connsiteX24" fmla="*/ 1149488 w 1598614"/>
                  <a:gd name="connsiteY24" fmla="*/ 80232 h 172939"/>
                  <a:gd name="connsiteX25" fmla="*/ 1248433 w 1598614"/>
                  <a:gd name="connsiteY25" fmla="*/ 143471 h 172939"/>
                  <a:gd name="connsiteX26" fmla="*/ 1347379 w 1598614"/>
                  <a:gd name="connsiteY26" fmla="*/ 80232 h 172939"/>
                  <a:gd name="connsiteX27" fmla="*/ 1472997 w 1598614"/>
                  <a:gd name="connsiteY27" fmla="*/ 0 h 172939"/>
                  <a:gd name="connsiteX28" fmla="*/ 1598614 w 1598614"/>
                  <a:gd name="connsiteY28" fmla="*/ 80232 h 172939"/>
                  <a:gd name="connsiteX29" fmla="*/ 1571942 w 1598614"/>
                  <a:gd name="connsiteY29" fmla="*/ 92708 h 172939"/>
                  <a:gd name="connsiteX30" fmla="*/ 1472997 w 1598614"/>
                  <a:gd name="connsiteY30" fmla="*/ 29469 h 172939"/>
                  <a:gd name="connsiteX31" fmla="*/ 1374051 w 1598614"/>
                  <a:gd name="connsiteY31" fmla="*/ 92708 h 172939"/>
                  <a:gd name="connsiteX32" fmla="*/ 1248648 w 1598614"/>
                  <a:gd name="connsiteY32" fmla="*/ 172939 h 172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598614" h="172939">
                    <a:moveTo>
                      <a:pt x="1248648" y="172939"/>
                    </a:moveTo>
                    <a:cubicBezTo>
                      <a:pt x="1194229" y="172939"/>
                      <a:pt x="1146046" y="142180"/>
                      <a:pt x="1123031" y="92708"/>
                    </a:cubicBezTo>
                    <a:cubicBezTo>
                      <a:pt x="1104962" y="53775"/>
                      <a:pt x="1067105" y="29469"/>
                      <a:pt x="1024085" y="29469"/>
                    </a:cubicBezTo>
                    <a:cubicBezTo>
                      <a:pt x="981066" y="29469"/>
                      <a:pt x="943208" y="53775"/>
                      <a:pt x="925140" y="92708"/>
                    </a:cubicBezTo>
                    <a:cubicBezTo>
                      <a:pt x="902124" y="142180"/>
                      <a:pt x="853942" y="172939"/>
                      <a:pt x="799522" y="172939"/>
                    </a:cubicBezTo>
                    <a:cubicBezTo>
                      <a:pt x="799522" y="172939"/>
                      <a:pt x="799522" y="172939"/>
                      <a:pt x="799522" y="172939"/>
                    </a:cubicBezTo>
                    <a:cubicBezTo>
                      <a:pt x="744887" y="172939"/>
                      <a:pt x="696920" y="142180"/>
                      <a:pt x="673905" y="92708"/>
                    </a:cubicBezTo>
                    <a:cubicBezTo>
                      <a:pt x="655836" y="53775"/>
                      <a:pt x="617979" y="29469"/>
                      <a:pt x="574959" y="29469"/>
                    </a:cubicBezTo>
                    <a:cubicBezTo>
                      <a:pt x="531939" y="29469"/>
                      <a:pt x="494082" y="53775"/>
                      <a:pt x="476014" y="92708"/>
                    </a:cubicBezTo>
                    <a:cubicBezTo>
                      <a:pt x="452998" y="142180"/>
                      <a:pt x="405031" y="172939"/>
                      <a:pt x="350396" y="172939"/>
                    </a:cubicBezTo>
                    <a:cubicBezTo>
                      <a:pt x="295976" y="172939"/>
                      <a:pt x="247794" y="142180"/>
                      <a:pt x="224778" y="92708"/>
                    </a:cubicBezTo>
                    <a:cubicBezTo>
                      <a:pt x="206710" y="53775"/>
                      <a:pt x="168853" y="29469"/>
                      <a:pt x="125833" y="29469"/>
                    </a:cubicBezTo>
                    <a:cubicBezTo>
                      <a:pt x="82813" y="29469"/>
                      <a:pt x="44956" y="53775"/>
                      <a:pt x="26887" y="92708"/>
                    </a:cubicBezTo>
                    <a:lnTo>
                      <a:pt x="0" y="80232"/>
                    </a:lnTo>
                    <a:cubicBezTo>
                      <a:pt x="23016" y="30759"/>
                      <a:pt x="70983" y="0"/>
                      <a:pt x="125618" y="0"/>
                    </a:cubicBezTo>
                    <a:cubicBezTo>
                      <a:pt x="180253" y="0"/>
                      <a:pt x="228220" y="30759"/>
                      <a:pt x="251235" y="80232"/>
                    </a:cubicBezTo>
                    <a:cubicBezTo>
                      <a:pt x="269304" y="119165"/>
                      <a:pt x="307376" y="143471"/>
                      <a:pt x="350181" y="143471"/>
                    </a:cubicBezTo>
                    <a:cubicBezTo>
                      <a:pt x="393201" y="143471"/>
                      <a:pt x="431058" y="119165"/>
                      <a:pt x="449126" y="80232"/>
                    </a:cubicBezTo>
                    <a:cubicBezTo>
                      <a:pt x="472142" y="30759"/>
                      <a:pt x="520324" y="0"/>
                      <a:pt x="574744" y="0"/>
                    </a:cubicBezTo>
                    <a:cubicBezTo>
                      <a:pt x="629164" y="0"/>
                      <a:pt x="677346" y="30759"/>
                      <a:pt x="700362" y="80232"/>
                    </a:cubicBezTo>
                    <a:cubicBezTo>
                      <a:pt x="718430" y="119165"/>
                      <a:pt x="756287" y="143471"/>
                      <a:pt x="799307" y="143471"/>
                    </a:cubicBezTo>
                    <a:lnTo>
                      <a:pt x="799307" y="143471"/>
                    </a:lnTo>
                    <a:cubicBezTo>
                      <a:pt x="842327" y="143471"/>
                      <a:pt x="880184" y="119165"/>
                      <a:pt x="898253" y="80232"/>
                    </a:cubicBezTo>
                    <a:cubicBezTo>
                      <a:pt x="921268" y="30759"/>
                      <a:pt x="969235" y="0"/>
                      <a:pt x="1023870" y="0"/>
                    </a:cubicBezTo>
                    <a:cubicBezTo>
                      <a:pt x="1078505" y="0"/>
                      <a:pt x="1126472" y="30759"/>
                      <a:pt x="1149488" y="80232"/>
                    </a:cubicBezTo>
                    <a:cubicBezTo>
                      <a:pt x="1167556" y="119165"/>
                      <a:pt x="1205414" y="143471"/>
                      <a:pt x="1248433" y="143471"/>
                    </a:cubicBezTo>
                    <a:cubicBezTo>
                      <a:pt x="1291453" y="143471"/>
                      <a:pt x="1329311" y="119165"/>
                      <a:pt x="1347379" y="80232"/>
                    </a:cubicBezTo>
                    <a:cubicBezTo>
                      <a:pt x="1370394" y="30759"/>
                      <a:pt x="1418361" y="0"/>
                      <a:pt x="1472997" y="0"/>
                    </a:cubicBezTo>
                    <a:cubicBezTo>
                      <a:pt x="1527632" y="0"/>
                      <a:pt x="1575814" y="30759"/>
                      <a:pt x="1598614" y="80232"/>
                    </a:cubicBezTo>
                    <a:lnTo>
                      <a:pt x="1571942" y="92708"/>
                    </a:lnTo>
                    <a:cubicBezTo>
                      <a:pt x="1553874" y="53775"/>
                      <a:pt x="1515801" y="29469"/>
                      <a:pt x="1472997" y="29469"/>
                    </a:cubicBezTo>
                    <a:cubicBezTo>
                      <a:pt x="1429977" y="29469"/>
                      <a:pt x="1392119" y="53775"/>
                      <a:pt x="1374051" y="92708"/>
                    </a:cubicBezTo>
                    <a:cubicBezTo>
                      <a:pt x="1351251" y="142180"/>
                      <a:pt x="1303069" y="172939"/>
                      <a:pt x="1248648" y="172939"/>
                    </a:cubicBezTo>
                    <a:close/>
                  </a:path>
                </a:pathLst>
              </a:custGeom>
              <a:grpFill/>
              <a:ln w="214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76E3AECF-0782-4578-957B-CDD69EDF6AD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2504802" y="1755501"/>
                <a:ext cx="1598829" cy="172724"/>
              </a:xfrm>
              <a:custGeom>
                <a:avLst/>
                <a:gdLst>
                  <a:gd name="connsiteX0" fmla="*/ 1248648 w 1598829"/>
                  <a:gd name="connsiteY0" fmla="*/ 172724 h 172724"/>
                  <a:gd name="connsiteX1" fmla="*/ 1123031 w 1598829"/>
                  <a:gd name="connsiteY1" fmla="*/ 92492 h 172724"/>
                  <a:gd name="connsiteX2" fmla="*/ 1024085 w 1598829"/>
                  <a:gd name="connsiteY2" fmla="*/ 29253 h 172724"/>
                  <a:gd name="connsiteX3" fmla="*/ 925140 w 1598829"/>
                  <a:gd name="connsiteY3" fmla="*/ 92492 h 172724"/>
                  <a:gd name="connsiteX4" fmla="*/ 799522 w 1598829"/>
                  <a:gd name="connsiteY4" fmla="*/ 172724 h 172724"/>
                  <a:gd name="connsiteX5" fmla="*/ 799522 w 1598829"/>
                  <a:gd name="connsiteY5" fmla="*/ 172724 h 172724"/>
                  <a:gd name="connsiteX6" fmla="*/ 673905 w 1598829"/>
                  <a:gd name="connsiteY6" fmla="*/ 92492 h 172724"/>
                  <a:gd name="connsiteX7" fmla="*/ 574959 w 1598829"/>
                  <a:gd name="connsiteY7" fmla="*/ 29253 h 172724"/>
                  <a:gd name="connsiteX8" fmla="*/ 476014 w 1598829"/>
                  <a:gd name="connsiteY8" fmla="*/ 92492 h 172724"/>
                  <a:gd name="connsiteX9" fmla="*/ 350396 w 1598829"/>
                  <a:gd name="connsiteY9" fmla="*/ 172724 h 172724"/>
                  <a:gd name="connsiteX10" fmla="*/ 224778 w 1598829"/>
                  <a:gd name="connsiteY10" fmla="*/ 92492 h 172724"/>
                  <a:gd name="connsiteX11" fmla="*/ 125833 w 1598829"/>
                  <a:gd name="connsiteY11" fmla="*/ 29253 h 172724"/>
                  <a:gd name="connsiteX12" fmla="*/ 26887 w 1598829"/>
                  <a:gd name="connsiteY12" fmla="*/ 92492 h 172724"/>
                  <a:gd name="connsiteX13" fmla="*/ 0 w 1598829"/>
                  <a:gd name="connsiteY13" fmla="*/ 80232 h 172724"/>
                  <a:gd name="connsiteX14" fmla="*/ 125618 w 1598829"/>
                  <a:gd name="connsiteY14" fmla="*/ 0 h 172724"/>
                  <a:gd name="connsiteX15" fmla="*/ 251235 w 1598829"/>
                  <a:gd name="connsiteY15" fmla="*/ 80232 h 172724"/>
                  <a:gd name="connsiteX16" fmla="*/ 350181 w 1598829"/>
                  <a:gd name="connsiteY16" fmla="*/ 143471 h 172724"/>
                  <a:gd name="connsiteX17" fmla="*/ 449126 w 1598829"/>
                  <a:gd name="connsiteY17" fmla="*/ 80232 h 172724"/>
                  <a:gd name="connsiteX18" fmla="*/ 574744 w 1598829"/>
                  <a:gd name="connsiteY18" fmla="*/ 0 h 172724"/>
                  <a:gd name="connsiteX19" fmla="*/ 700362 w 1598829"/>
                  <a:gd name="connsiteY19" fmla="*/ 80232 h 172724"/>
                  <a:gd name="connsiteX20" fmla="*/ 799307 w 1598829"/>
                  <a:gd name="connsiteY20" fmla="*/ 143471 h 172724"/>
                  <a:gd name="connsiteX21" fmla="*/ 799307 w 1598829"/>
                  <a:gd name="connsiteY21" fmla="*/ 143471 h 172724"/>
                  <a:gd name="connsiteX22" fmla="*/ 898253 w 1598829"/>
                  <a:gd name="connsiteY22" fmla="*/ 80232 h 172724"/>
                  <a:gd name="connsiteX23" fmla="*/ 1024085 w 1598829"/>
                  <a:gd name="connsiteY23" fmla="*/ 0 h 172724"/>
                  <a:gd name="connsiteX24" fmla="*/ 1149703 w 1598829"/>
                  <a:gd name="connsiteY24" fmla="*/ 80232 h 172724"/>
                  <a:gd name="connsiteX25" fmla="*/ 1248648 w 1598829"/>
                  <a:gd name="connsiteY25" fmla="*/ 143471 h 172724"/>
                  <a:gd name="connsiteX26" fmla="*/ 1347594 w 1598829"/>
                  <a:gd name="connsiteY26" fmla="*/ 80232 h 172724"/>
                  <a:gd name="connsiteX27" fmla="*/ 1473212 w 1598829"/>
                  <a:gd name="connsiteY27" fmla="*/ 0 h 172724"/>
                  <a:gd name="connsiteX28" fmla="*/ 1598829 w 1598829"/>
                  <a:gd name="connsiteY28" fmla="*/ 80232 h 172724"/>
                  <a:gd name="connsiteX29" fmla="*/ 1572157 w 1598829"/>
                  <a:gd name="connsiteY29" fmla="*/ 92492 h 172724"/>
                  <a:gd name="connsiteX30" fmla="*/ 1473212 w 1598829"/>
                  <a:gd name="connsiteY30" fmla="*/ 29253 h 172724"/>
                  <a:gd name="connsiteX31" fmla="*/ 1374266 w 1598829"/>
                  <a:gd name="connsiteY31" fmla="*/ 92492 h 172724"/>
                  <a:gd name="connsiteX32" fmla="*/ 1248648 w 1598829"/>
                  <a:gd name="connsiteY32" fmla="*/ 172724 h 172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598829" h="172724">
                    <a:moveTo>
                      <a:pt x="1248648" y="172724"/>
                    </a:moveTo>
                    <a:cubicBezTo>
                      <a:pt x="1194229" y="172724"/>
                      <a:pt x="1146046" y="141965"/>
                      <a:pt x="1123031" y="92492"/>
                    </a:cubicBezTo>
                    <a:cubicBezTo>
                      <a:pt x="1104962" y="53560"/>
                      <a:pt x="1067105" y="29253"/>
                      <a:pt x="1024085" y="29253"/>
                    </a:cubicBezTo>
                    <a:cubicBezTo>
                      <a:pt x="981066" y="29253"/>
                      <a:pt x="943208" y="53560"/>
                      <a:pt x="925140" y="92492"/>
                    </a:cubicBezTo>
                    <a:cubicBezTo>
                      <a:pt x="902124" y="141965"/>
                      <a:pt x="853942" y="172724"/>
                      <a:pt x="799522" y="172724"/>
                    </a:cubicBezTo>
                    <a:cubicBezTo>
                      <a:pt x="799522" y="172724"/>
                      <a:pt x="799522" y="172724"/>
                      <a:pt x="799522" y="172724"/>
                    </a:cubicBezTo>
                    <a:cubicBezTo>
                      <a:pt x="744887" y="172724"/>
                      <a:pt x="696920" y="141965"/>
                      <a:pt x="673905" y="92492"/>
                    </a:cubicBezTo>
                    <a:cubicBezTo>
                      <a:pt x="655836" y="53560"/>
                      <a:pt x="617979" y="29253"/>
                      <a:pt x="574959" y="29253"/>
                    </a:cubicBezTo>
                    <a:cubicBezTo>
                      <a:pt x="531939" y="29253"/>
                      <a:pt x="494082" y="53560"/>
                      <a:pt x="476014" y="92492"/>
                    </a:cubicBezTo>
                    <a:cubicBezTo>
                      <a:pt x="452998" y="141965"/>
                      <a:pt x="405031" y="172724"/>
                      <a:pt x="350396" y="172724"/>
                    </a:cubicBezTo>
                    <a:cubicBezTo>
                      <a:pt x="295976" y="172724"/>
                      <a:pt x="247794" y="141965"/>
                      <a:pt x="224778" y="92492"/>
                    </a:cubicBezTo>
                    <a:cubicBezTo>
                      <a:pt x="206710" y="53560"/>
                      <a:pt x="168853" y="29253"/>
                      <a:pt x="125833" y="29253"/>
                    </a:cubicBezTo>
                    <a:cubicBezTo>
                      <a:pt x="82813" y="29253"/>
                      <a:pt x="44956" y="53560"/>
                      <a:pt x="26887" y="92492"/>
                    </a:cubicBezTo>
                    <a:lnTo>
                      <a:pt x="0" y="80232"/>
                    </a:lnTo>
                    <a:cubicBezTo>
                      <a:pt x="23016" y="30759"/>
                      <a:pt x="70983" y="0"/>
                      <a:pt x="125618" y="0"/>
                    </a:cubicBezTo>
                    <a:cubicBezTo>
                      <a:pt x="180253" y="0"/>
                      <a:pt x="228220" y="30759"/>
                      <a:pt x="251235" y="80232"/>
                    </a:cubicBezTo>
                    <a:cubicBezTo>
                      <a:pt x="269304" y="119165"/>
                      <a:pt x="307376" y="143471"/>
                      <a:pt x="350181" y="143471"/>
                    </a:cubicBezTo>
                    <a:cubicBezTo>
                      <a:pt x="393201" y="143471"/>
                      <a:pt x="431058" y="119165"/>
                      <a:pt x="449126" y="80232"/>
                    </a:cubicBezTo>
                    <a:cubicBezTo>
                      <a:pt x="472142" y="30759"/>
                      <a:pt x="520324" y="0"/>
                      <a:pt x="574744" y="0"/>
                    </a:cubicBezTo>
                    <a:cubicBezTo>
                      <a:pt x="629164" y="0"/>
                      <a:pt x="677346" y="30759"/>
                      <a:pt x="700362" y="80232"/>
                    </a:cubicBezTo>
                    <a:cubicBezTo>
                      <a:pt x="718430" y="119165"/>
                      <a:pt x="756287" y="143471"/>
                      <a:pt x="799307" y="143471"/>
                    </a:cubicBezTo>
                    <a:lnTo>
                      <a:pt x="799307" y="143471"/>
                    </a:lnTo>
                    <a:cubicBezTo>
                      <a:pt x="842327" y="143471"/>
                      <a:pt x="880184" y="119165"/>
                      <a:pt x="898253" y="80232"/>
                    </a:cubicBezTo>
                    <a:cubicBezTo>
                      <a:pt x="921483" y="30759"/>
                      <a:pt x="969450" y="0"/>
                      <a:pt x="1024085" y="0"/>
                    </a:cubicBezTo>
                    <a:cubicBezTo>
                      <a:pt x="1078720" y="0"/>
                      <a:pt x="1126688" y="30759"/>
                      <a:pt x="1149703" y="80232"/>
                    </a:cubicBezTo>
                    <a:cubicBezTo>
                      <a:pt x="1167771" y="119165"/>
                      <a:pt x="1205629" y="143471"/>
                      <a:pt x="1248648" y="143471"/>
                    </a:cubicBezTo>
                    <a:cubicBezTo>
                      <a:pt x="1291668" y="143471"/>
                      <a:pt x="1329526" y="119165"/>
                      <a:pt x="1347594" y="80232"/>
                    </a:cubicBezTo>
                    <a:cubicBezTo>
                      <a:pt x="1370610" y="30759"/>
                      <a:pt x="1418792" y="0"/>
                      <a:pt x="1473212" y="0"/>
                    </a:cubicBezTo>
                    <a:cubicBezTo>
                      <a:pt x="1527847" y="0"/>
                      <a:pt x="1576029" y="30759"/>
                      <a:pt x="1598829" y="80232"/>
                    </a:cubicBezTo>
                    <a:lnTo>
                      <a:pt x="1572157" y="92492"/>
                    </a:lnTo>
                    <a:cubicBezTo>
                      <a:pt x="1554089" y="53560"/>
                      <a:pt x="1516016" y="29253"/>
                      <a:pt x="1473212" y="29253"/>
                    </a:cubicBezTo>
                    <a:cubicBezTo>
                      <a:pt x="1430192" y="29253"/>
                      <a:pt x="1392335" y="53560"/>
                      <a:pt x="1374266" y="92492"/>
                    </a:cubicBezTo>
                    <a:cubicBezTo>
                      <a:pt x="1351251" y="141965"/>
                      <a:pt x="1303069" y="172724"/>
                      <a:pt x="1248648" y="172724"/>
                    </a:cubicBezTo>
                    <a:close/>
                  </a:path>
                </a:pathLst>
              </a:custGeom>
              <a:grpFill/>
              <a:ln w="214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</p:grpSp>
      <p:grpSp>
        <p:nvGrpSpPr>
          <p:cNvPr id="241" name="Group 240">
            <a:extLst>
              <a:ext uri="{FF2B5EF4-FFF2-40B4-BE49-F238E27FC236}">
                <a16:creationId xmlns:a16="http://schemas.microsoft.com/office/drawing/2014/main" id="{F70AAE9F-D40D-4A06-A542-AB26D8AB98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816676" y="4575280"/>
            <a:ext cx="1781105" cy="1781136"/>
            <a:chOff x="10154385" y="4452524"/>
            <a:chExt cx="1443404" cy="1443428"/>
          </a:xfrm>
          <a:solidFill>
            <a:schemeClr val="tx1"/>
          </a:solidFill>
        </p:grpSpPr>
        <p:grpSp>
          <p:nvGrpSpPr>
            <p:cNvPr id="242" name="Graphic 4">
              <a:extLst>
                <a:ext uri="{FF2B5EF4-FFF2-40B4-BE49-F238E27FC236}">
                  <a16:creationId xmlns:a16="http://schemas.microsoft.com/office/drawing/2014/main" id="{E2BD3D1E-8A78-4CA8-A862-614FD75BD9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10154385" y="4452524"/>
              <a:ext cx="1443404" cy="1443428"/>
              <a:chOff x="5734037" y="3067039"/>
              <a:chExt cx="724483" cy="724489"/>
            </a:xfrm>
            <a:grpFill/>
          </p:grpSpPr>
          <p:sp>
            <p:nvSpPr>
              <p:cNvPr id="413" name="Freeform: Shape 412">
                <a:extLst>
                  <a:ext uri="{FF2B5EF4-FFF2-40B4-BE49-F238E27FC236}">
                    <a16:creationId xmlns:a16="http://schemas.microsoft.com/office/drawing/2014/main" id="{27EF3C4D-D9EE-433E-A50B-6D1B1A4E1B2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067039"/>
                <a:ext cx="14192" cy="14097"/>
              </a:xfrm>
              <a:custGeom>
                <a:avLst/>
                <a:gdLst>
                  <a:gd name="connsiteX0" fmla="*/ 14192 w 14192"/>
                  <a:gd name="connsiteY0" fmla="*/ 7049 h 14097"/>
                  <a:gd name="connsiteX1" fmla="*/ 7144 w 14192"/>
                  <a:gd name="connsiteY1" fmla="*/ 14097 h 14097"/>
                  <a:gd name="connsiteX2" fmla="*/ 0 w 14192"/>
                  <a:gd name="connsiteY2" fmla="*/ 7049 h 14097"/>
                  <a:gd name="connsiteX3" fmla="*/ 7049 w 14192"/>
                  <a:gd name="connsiteY3" fmla="*/ 0 h 14097"/>
                  <a:gd name="connsiteX4" fmla="*/ 14192 w 14192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7">
                    <a:moveTo>
                      <a:pt x="14192" y="7049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4" name="Freeform: Shape 413">
                <a:extLst>
                  <a:ext uri="{FF2B5EF4-FFF2-40B4-BE49-F238E27FC236}">
                    <a16:creationId xmlns:a16="http://schemas.microsoft.com/office/drawing/2014/main" id="{FC4F4B86-B0F5-45AB-974A-ED0CF803801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067039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5" name="Freeform: Shape 414">
                <a:extLst>
                  <a:ext uri="{FF2B5EF4-FFF2-40B4-BE49-F238E27FC236}">
                    <a16:creationId xmlns:a16="http://schemas.microsoft.com/office/drawing/2014/main" id="{1ABCCAB6-2C8F-45DC-A8D3-12AE864BCFB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6" name="Freeform: Shape 415">
                <a:extLst>
                  <a:ext uri="{FF2B5EF4-FFF2-40B4-BE49-F238E27FC236}">
                    <a16:creationId xmlns:a16="http://schemas.microsoft.com/office/drawing/2014/main" id="{B77B7A98-FF5E-4AE2-AA18-F9CD647D247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7" name="Freeform: Shape 416">
                <a:extLst>
                  <a:ext uri="{FF2B5EF4-FFF2-40B4-BE49-F238E27FC236}">
                    <a16:creationId xmlns:a16="http://schemas.microsoft.com/office/drawing/2014/main" id="{1BEEA99B-FA00-47DF-A8C6-42E565ACBA7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8" name="Freeform: Shape 417">
                <a:extLst>
                  <a:ext uri="{FF2B5EF4-FFF2-40B4-BE49-F238E27FC236}">
                    <a16:creationId xmlns:a16="http://schemas.microsoft.com/office/drawing/2014/main" id="{9A3073AA-0C95-49D3-ABEB-360AC0DA780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4" y="3067039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9" name="Freeform: Shape 418">
                <a:extLst>
                  <a:ext uri="{FF2B5EF4-FFF2-40B4-BE49-F238E27FC236}">
                    <a16:creationId xmlns:a16="http://schemas.microsoft.com/office/drawing/2014/main" id="{ADDC6101-D1BA-45AD-975E-6D22FBBC8A2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0" name="Freeform: Shape 419">
                <a:extLst>
                  <a:ext uri="{FF2B5EF4-FFF2-40B4-BE49-F238E27FC236}">
                    <a16:creationId xmlns:a16="http://schemas.microsoft.com/office/drawing/2014/main" id="{7F7FF84E-A790-449D-A30F-A2B32897BB7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126284"/>
                <a:ext cx="14192" cy="14097"/>
              </a:xfrm>
              <a:custGeom>
                <a:avLst/>
                <a:gdLst>
                  <a:gd name="connsiteX0" fmla="*/ 14192 w 14192"/>
                  <a:gd name="connsiteY0" fmla="*/ 7049 h 14097"/>
                  <a:gd name="connsiteX1" fmla="*/ 7144 w 14192"/>
                  <a:gd name="connsiteY1" fmla="*/ 14097 h 14097"/>
                  <a:gd name="connsiteX2" fmla="*/ 0 w 14192"/>
                  <a:gd name="connsiteY2" fmla="*/ 7049 h 14097"/>
                  <a:gd name="connsiteX3" fmla="*/ 7049 w 14192"/>
                  <a:gd name="connsiteY3" fmla="*/ 0 h 14097"/>
                  <a:gd name="connsiteX4" fmla="*/ 14192 w 14192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7">
                    <a:moveTo>
                      <a:pt x="14192" y="7049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1" name="Freeform: Shape 420">
                <a:extLst>
                  <a:ext uri="{FF2B5EF4-FFF2-40B4-BE49-F238E27FC236}">
                    <a16:creationId xmlns:a16="http://schemas.microsoft.com/office/drawing/2014/main" id="{BFAC3AB9-2115-4ABC-8F2B-669140D4BA7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126282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2" name="Freeform: Shape 421">
                <a:extLst>
                  <a:ext uri="{FF2B5EF4-FFF2-40B4-BE49-F238E27FC236}">
                    <a16:creationId xmlns:a16="http://schemas.microsoft.com/office/drawing/2014/main" id="{12209916-8238-47D3-8470-C3B6748DE31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3" name="Freeform: Shape 422">
                <a:extLst>
                  <a:ext uri="{FF2B5EF4-FFF2-40B4-BE49-F238E27FC236}">
                    <a16:creationId xmlns:a16="http://schemas.microsoft.com/office/drawing/2014/main" id="{342C4170-32C9-45C4-9A3E-3B9DFBDAB51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4" name="Freeform: Shape 423">
                <a:extLst>
                  <a:ext uri="{FF2B5EF4-FFF2-40B4-BE49-F238E27FC236}">
                    <a16:creationId xmlns:a16="http://schemas.microsoft.com/office/drawing/2014/main" id="{252EA0E9-92FF-4BC7-B847-6782E38D961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5" name="Freeform: Shape 424">
                <a:extLst>
                  <a:ext uri="{FF2B5EF4-FFF2-40B4-BE49-F238E27FC236}">
                    <a16:creationId xmlns:a16="http://schemas.microsoft.com/office/drawing/2014/main" id="{CC5C774B-5471-455E-9173-6114DFF3ED4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12628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8 w 14097"/>
                  <a:gd name="connsiteY1" fmla="*/ 14097 h 14097"/>
                  <a:gd name="connsiteX2" fmla="*/ 0 w 14097"/>
                  <a:gd name="connsiteY2" fmla="*/ 7049 h 14097"/>
                  <a:gd name="connsiteX3" fmla="*/ 7048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6" name="Freeform: Shape 425">
                <a:extLst>
                  <a:ext uri="{FF2B5EF4-FFF2-40B4-BE49-F238E27FC236}">
                    <a16:creationId xmlns:a16="http://schemas.microsoft.com/office/drawing/2014/main" id="{F8A27BFB-E943-4C45-BFA2-B1FB44802D6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7" name="Freeform: Shape 426">
                <a:extLst>
                  <a:ext uri="{FF2B5EF4-FFF2-40B4-BE49-F238E27FC236}">
                    <a16:creationId xmlns:a16="http://schemas.microsoft.com/office/drawing/2014/main" id="{E10E74B4-0649-4165-A42B-5188136CB2E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185434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8" name="Freeform: Shape 427">
                <a:extLst>
                  <a:ext uri="{FF2B5EF4-FFF2-40B4-BE49-F238E27FC236}">
                    <a16:creationId xmlns:a16="http://schemas.microsoft.com/office/drawing/2014/main" id="{285DD857-084E-445B-9D21-3DDF484AE3F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18543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9" name="Freeform: Shape 428">
                <a:extLst>
                  <a:ext uri="{FF2B5EF4-FFF2-40B4-BE49-F238E27FC236}">
                    <a16:creationId xmlns:a16="http://schemas.microsoft.com/office/drawing/2014/main" id="{858EAED4-7030-4F02-8735-86B2D41F007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0" name="Freeform: Shape 429">
                <a:extLst>
                  <a:ext uri="{FF2B5EF4-FFF2-40B4-BE49-F238E27FC236}">
                    <a16:creationId xmlns:a16="http://schemas.microsoft.com/office/drawing/2014/main" id="{FD206B85-4DBA-4A1C-BE5E-9AC09D3E858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1" name="Freeform: Shape 430">
                <a:extLst>
                  <a:ext uri="{FF2B5EF4-FFF2-40B4-BE49-F238E27FC236}">
                    <a16:creationId xmlns:a16="http://schemas.microsoft.com/office/drawing/2014/main" id="{A9828E4E-D18A-4EB3-AA0E-6A694BAA605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2" name="Freeform: Shape 431">
                <a:extLst>
                  <a:ext uri="{FF2B5EF4-FFF2-40B4-BE49-F238E27FC236}">
                    <a16:creationId xmlns:a16="http://schemas.microsoft.com/office/drawing/2014/main" id="{242BFF0C-9960-4037-8875-982CC6AB3B0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4" y="318543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3" name="Freeform: Shape 432">
                <a:extLst>
                  <a:ext uri="{FF2B5EF4-FFF2-40B4-BE49-F238E27FC236}">
                    <a16:creationId xmlns:a16="http://schemas.microsoft.com/office/drawing/2014/main" id="{FDC46289-4813-4C66-B74D-DA89EB5C7AB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4" name="Freeform: Shape 433">
                <a:extLst>
                  <a:ext uri="{FF2B5EF4-FFF2-40B4-BE49-F238E27FC236}">
                    <a16:creationId xmlns:a16="http://schemas.microsoft.com/office/drawing/2014/main" id="{DD12BBDD-E5E4-4866-BA7D-575AA15AFA2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244679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5" name="Freeform: Shape 434">
                <a:extLst>
                  <a:ext uri="{FF2B5EF4-FFF2-40B4-BE49-F238E27FC236}">
                    <a16:creationId xmlns:a16="http://schemas.microsoft.com/office/drawing/2014/main" id="{CC7933B6-91C1-49F7-A1D2-E4C9264C71C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244677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6" name="Freeform: Shape 435">
                <a:extLst>
                  <a:ext uri="{FF2B5EF4-FFF2-40B4-BE49-F238E27FC236}">
                    <a16:creationId xmlns:a16="http://schemas.microsoft.com/office/drawing/2014/main" id="{80F77AE0-80D0-441D-8610-15A87072DB2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7" name="Freeform: Shape 436">
                <a:extLst>
                  <a:ext uri="{FF2B5EF4-FFF2-40B4-BE49-F238E27FC236}">
                    <a16:creationId xmlns:a16="http://schemas.microsoft.com/office/drawing/2014/main" id="{369F67A5-04FD-4DC3-B5FE-E293F1D8FF4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8" name="Freeform: Shape 437">
                <a:extLst>
                  <a:ext uri="{FF2B5EF4-FFF2-40B4-BE49-F238E27FC236}">
                    <a16:creationId xmlns:a16="http://schemas.microsoft.com/office/drawing/2014/main" id="{7D2FE5A5-00D9-4B46-B9C0-DF029A2137E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9" name="Freeform: Shape 438">
                <a:extLst>
                  <a:ext uri="{FF2B5EF4-FFF2-40B4-BE49-F238E27FC236}">
                    <a16:creationId xmlns:a16="http://schemas.microsoft.com/office/drawing/2014/main" id="{77863FE7-D2C9-4943-8569-6BF49B87CC9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24467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0" name="Freeform: Shape 439">
                <a:extLst>
                  <a:ext uri="{FF2B5EF4-FFF2-40B4-BE49-F238E27FC236}">
                    <a16:creationId xmlns:a16="http://schemas.microsoft.com/office/drawing/2014/main" id="{A0020B1F-76BE-46B2-8D5F-A8BD90E97B3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1" name="Freeform: Shape 440">
                <a:extLst>
                  <a:ext uri="{FF2B5EF4-FFF2-40B4-BE49-F238E27FC236}">
                    <a16:creationId xmlns:a16="http://schemas.microsoft.com/office/drawing/2014/main" id="{ABB9081A-5442-44FE-B224-BDBCB08C9BD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303829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2" name="Freeform: Shape 441">
                <a:extLst>
                  <a:ext uri="{FF2B5EF4-FFF2-40B4-BE49-F238E27FC236}">
                    <a16:creationId xmlns:a16="http://schemas.microsoft.com/office/drawing/2014/main" id="{F93E179E-A593-4559-96EE-A0B232C5E11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30382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3" name="Freeform: Shape 442">
                <a:extLst>
                  <a:ext uri="{FF2B5EF4-FFF2-40B4-BE49-F238E27FC236}">
                    <a16:creationId xmlns:a16="http://schemas.microsoft.com/office/drawing/2014/main" id="{34DF0844-A707-4E91-9663-D229B49F5B4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4" name="Freeform: Shape 443">
                <a:extLst>
                  <a:ext uri="{FF2B5EF4-FFF2-40B4-BE49-F238E27FC236}">
                    <a16:creationId xmlns:a16="http://schemas.microsoft.com/office/drawing/2014/main" id="{C2450B49-EEBA-44E1-A402-CDDFAA21BC9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5" name="Freeform: Shape 444">
                <a:extLst>
                  <a:ext uri="{FF2B5EF4-FFF2-40B4-BE49-F238E27FC236}">
                    <a16:creationId xmlns:a16="http://schemas.microsoft.com/office/drawing/2014/main" id="{A588BB7B-0B7E-44B5-BFD9-EA98377B0B0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6" name="Freeform: Shape 445">
                <a:extLst>
                  <a:ext uri="{FF2B5EF4-FFF2-40B4-BE49-F238E27FC236}">
                    <a16:creationId xmlns:a16="http://schemas.microsoft.com/office/drawing/2014/main" id="{69A29819-A120-4DE3-9885-6C9ABDEBF91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30382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7" name="Freeform: Shape 446">
                <a:extLst>
                  <a:ext uri="{FF2B5EF4-FFF2-40B4-BE49-F238E27FC236}">
                    <a16:creationId xmlns:a16="http://schemas.microsoft.com/office/drawing/2014/main" id="{5A47B4D1-A1E7-440C-9756-62F13199814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8" name="Freeform: Shape 447">
                <a:extLst>
                  <a:ext uri="{FF2B5EF4-FFF2-40B4-BE49-F238E27FC236}">
                    <a16:creationId xmlns:a16="http://schemas.microsoft.com/office/drawing/2014/main" id="{6E37264B-D746-4A84-A8D8-C8BB60C5F46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363074"/>
                <a:ext cx="14192" cy="14097"/>
              </a:xfrm>
              <a:custGeom>
                <a:avLst/>
                <a:gdLst>
                  <a:gd name="connsiteX0" fmla="*/ 14192 w 14192"/>
                  <a:gd name="connsiteY0" fmla="*/ 7048 h 14097"/>
                  <a:gd name="connsiteX1" fmla="*/ 7144 w 14192"/>
                  <a:gd name="connsiteY1" fmla="*/ 14097 h 14097"/>
                  <a:gd name="connsiteX2" fmla="*/ 0 w 14192"/>
                  <a:gd name="connsiteY2" fmla="*/ 7048 h 14097"/>
                  <a:gd name="connsiteX3" fmla="*/ 7049 w 14192"/>
                  <a:gd name="connsiteY3" fmla="*/ 0 h 14097"/>
                  <a:gd name="connsiteX4" fmla="*/ 14192 w 14192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7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9" name="Freeform: Shape 448">
                <a:extLst>
                  <a:ext uri="{FF2B5EF4-FFF2-40B4-BE49-F238E27FC236}">
                    <a16:creationId xmlns:a16="http://schemas.microsoft.com/office/drawing/2014/main" id="{4A6A55C8-81FC-4BC1-8D9D-989098291E4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363072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0" name="Freeform: Shape 449">
                <a:extLst>
                  <a:ext uri="{FF2B5EF4-FFF2-40B4-BE49-F238E27FC236}">
                    <a16:creationId xmlns:a16="http://schemas.microsoft.com/office/drawing/2014/main" id="{25BEED62-890A-4F76-8976-0806912852D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1" name="Freeform: Shape 450">
                <a:extLst>
                  <a:ext uri="{FF2B5EF4-FFF2-40B4-BE49-F238E27FC236}">
                    <a16:creationId xmlns:a16="http://schemas.microsoft.com/office/drawing/2014/main" id="{CEDB6363-D238-497C-9F62-70C37943788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2" name="Freeform: Shape 451">
                <a:extLst>
                  <a:ext uri="{FF2B5EF4-FFF2-40B4-BE49-F238E27FC236}">
                    <a16:creationId xmlns:a16="http://schemas.microsoft.com/office/drawing/2014/main" id="{E8AE52A3-EEF4-4363-8348-F0193090BD2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3" name="Freeform: Shape 452">
                <a:extLst>
                  <a:ext uri="{FF2B5EF4-FFF2-40B4-BE49-F238E27FC236}">
                    <a16:creationId xmlns:a16="http://schemas.microsoft.com/office/drawing/2014/main" id="{42E43346-6294-4571-8009-00559220AAC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363074"/>
                <a:ext cx="14097" cy="14097"/>
              </a:xfrm>
              <a:custGeom>
                <a:avLst/>
                <a:gdLst>
                  <a:gd name="connsiteX0" fmla="*/ 14097 w 14097"/>
                  <a:gd name="connsiteY0" fmla="*/ 7048 h 14097"/>
                  <a:gd name="connsiteX1" fmla="*/ 7048 w 14097"/>
                  <a:gd name="connsiteY1" fmla="*/ 14097 h 14097"/>
                  <a:gd name="connsiteX2" fmla="*/ 0 w 14097"/>
                  <a:gd name="connsiteY2" fmla="*/ 7048 h 14097"/>
                  <a:gd name="connsiteX3" fmla="*/ 7048 w 14097"/>
                  <a:gd name="connsiteY3" fmla="*/ 0 h 14097"/>
                  <a:gd name="connsiteX4" fmla="*/ 14097 w 14097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4" name="Freeform: Shape 453">
                <a:extLst>
                  <a:ext uri="{FF2B5EF4-FFF2-40B4-BE49-F238E27FC236}">
                    <a16:creationId xmlns:a16="http://schemas.microsoft.com/office/drawing/2014/main" id="{4C9FF21F-0A57-48BD-AFA2-812BDA4AE14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5" name="Freeform: Shape 454">
                <a:extLst>
                  <a:ext uri="{FF2B5EF4-FFF2-40B4-BE49-F238E27FC236}">
                    <a16:creationId xmlns:a16="http://schemas.microsoft.com/office/drawing/2014/main" id="{92CE44D1-4355-4EA0-85D9-46B2BD634E2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422225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6" name="Freeform: Shape 455">
                <a:extLst>
                  <a:ext uri="{FF2B5EF4-FFF2-40B4-BE49-F238E27FC236}">
                    <a16:creationId xmlns:a16="http://schemas.microsoft.com/office/drawing/2014/main" id="{E05932D9-8C08-487C-BE8D-CE8D90DBE2E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42222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7" name="Freeform: Shape 456">
                <a:extLst>
                  <a:ext uri="{FF2B5EF4-FFF2-40B4-BE49-F238E27FC236}">
                    <a16:creationId xmlns:a16="http://schemas.microsoft.com/office/drawing/2014/main" id="{1956F062-CFDF-41C0-BF81-910A5939269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8" name="Freeform: Shape 457">
                <a:extLst>
                  <a:ext uri="{FF2B5EF4-FFF2-40B4-BE49-F238E27FC236}">
                    <a16:creationId xmlns:a16="http://schemas.microsoft.com/office/drawing/2014/main" id="{6EE30713-2557-4E2C-B23E-A4335296BD9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9" name="Freeform: Shape 458">
                <a:extLst>
                  <a:ext uri="{FF2B5EF4-FFF2-40B4-BE49-F238E27FC236}">
                    <a16:creationId xmlns:a16="http://schemas.microsoft.com/office/drawing/2014/main" id="{713ADC1F-8ACA-4FC6-923D-A7D07F151EF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0" name="Freeform: Shape 459">
                <a:extLst>
                  <a:ext uri="{FF2B5EF4-FFF2-40B4-BE49-F238E27FC236}">
                    <a16:creationId xmlns:a16="http://schemas.microsoft.com/office/drawing/2014/main" id="{9516A6B3-73B6-4736-BAD3-1BA9B19BBD5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42222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1" name="Freeform: Shape 460">
                <a:extLst>
                  <a:ext uri="{FF2B5EF4-FFF2-40B4-BE49-F238E27FC236}">
                    <a16:creationId xmlns:a16="http://schemas.microsoft.com/office/drawing/2014/main" id="{66C9B3A2-34F8-463A-8F26-2DB41BC4867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2" name="Freeform: Shape 461">
                <a:extLst>
                  <a:ext uri="{FF2B5EF4-FFF2-40B4-BE49-F238E27FC236}">
                    <a16:creationId xmlns:a16="http://schemas.microsoft.com/office/drawing/2014/main" id="{D2681A1B-C5B4-4180-B839-F42F15609FD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067039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6953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048" y="0"/>
                      <a:pt x="6953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3" name="Freeform: Shape 462">
                <a:extLst>
                  <a:ext uri="{FF2B5EF4-FFF2-40B4-BE49-F238E27FC236}">
                    <a16:creationId xmlns:a16="http://schemas.microsoft.com/office/drawing/2014/main" id="{09B73E73-CAF5-466C-B476-F442DA3F693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4" name="Freeform: Shape 463">
                <a:extLst>
                  <a:ext uri="{FF2B5EF4-FFF2-40B4-BE49-F238E27FC236}">
                    <a16:creationId xmlns:a16="http://schemas.microsoft.com/office/drawing/2014/main" id="{47DE2FFA-2AEC-4E3C-9BB5-0B4FA9B13C2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9 w 14096"/>
                  <a:gd name="connsiteY1" fmla="*/ 14097 h 14097"/>
                  <a:gd name="connsiteX2" fmla="*/ 0 w 14096"/>
                  <a:gd name="connsiteY2" fmla="*/ 7049 h 14097"/>
                  <a:gd name="connsiteX3" fmla="*/ 6953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048" y="0"/>
                      <a:pt x="6953" y="0"/>
                    </a:cubicBezTo>
                    <a:cubicBezTo>
                      <a:pt x="10859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5" name="Freeform: Shape 464">
                <a:extLst>
                  <a:ext uri="{FF2B5EF4-FFF2-40B4-BE49-F238E27FC236}">
                    <a16:creationId xmlns:a16="http://schemas.microsoft.com/office/drawing/2014/main" id="{707A7E41-23E9-4C4C-8C40-86AC4A286A6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6" name="Freeform: Shape 465">
                <a:extLst>
                  <a:ext uri="{FF2B5EF4-FFF2-40B4-BE49-F238E27FC236}">
                    <a16:creationId xmlns:a16="http://schemas.microsoft.com/office/drawing/2014/main" id="{E0EEF3BF-23B8-4558-9496-3FBC0D450F5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6953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048" y="0"/>
                      <a:pt x="6953" y="0"/>
                    </a:cubicBezTo>
                    <a:cubicBezTo>
                      <a:pt x="10858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7" name="Freeform: Shape 466">
                <a:extLst>
                  <a:ext uri="{FF2B5EF4-FFF2-40B4-BE49-F238E27FC236}">
                    <a16:creationId xmlns:a16="http://schemas.microsoft.com/office/drawing/2014/main" id="{F23B0DE3-79D7-4B51-AA85-1D78E1D1252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8" name="Freeform: Shape 467">
                <a:extLst>
                  <a:ext uri="{FF2B5EF4-FFF2-40B4-BE49-F238E27FC236}">
                    <a16:creationId xmlns:a16="http://schemas.microsoft.com/office/drawing/2014/main" id="{66A6C48D-B42A-4213-967E-3F0F31F368C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126281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9" name="Freeform: Shape 468">
                <a:extLst>
                  <a:ext uri="{FF2B5EF4-FFF2-40B4-BE49-F238E27FC236}">
                    <a16:creationId xmlns:a16="http://schemas.microsoft.com/office/drawing/2014/main" id="{460D8262-916E-4A41-9DA7-0416B07C170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0" name="Freeform: Shape 469">
                <a:extLst>
                  <a:ext uri="{FF2B5EF4-FFF2-40B4-BE49-F238E27FC236}">
                    <a16:creationId xmlns:a16="http://schemas.microsoft.com/office/drawing/2014/main" id="{BDA74C8E-A290-4214-9CDC-7C81E2D300E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1" name="Freeform: Shape 470">
                <a:extLst>
                  <a:ext uri="{FF2B5EF4-FFF2-40B4-BE49-F238E27FC236}">
                    <a16:creationId xmlns:a16="http://schemas.microsoft.com/office/drawing/2014/main" id="{06F0FC8C-B053-49A4-85D1-D02E6ACC094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2" name="Freeform: Shape 471">
                <a:extLst>
                  <a:ext uri="{FF2B5EF4-FFF2-40B4-BE49-F238E27FC236}">
                    <a16:creationId xmlns:a16="http://schemas.microsoft.com/office/drawing/2014/main" id="{EF6E20D1-B75B-4109-9863-CDF7D7B9C4E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3" name="Freeform: Shape 472">
                <a:extLst>
                  <a:ext uri="{FF2B5EF4-FFF2-40B4-BE49-F238E27FC236}">
                    <a16:creationId xmlns:a16="http://schemas.microsoft.com/office/drawing/2014/main" id="{CD825563-95D0-4AF8-B76F-C3D9E5B85ED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126283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4" name="Freeform: Shape 473">
                <a:extLst>
                  <a:ext uri="{FF2B5EF4-FFF2-40B4-BE49-F238E27FC236}">
                    <a16:creationId xmlns:a16="http://schemas.microsoft.com/office/drawing/2014/main" id="{E4808768-DD68-41FD-B6C9-92A21F8568F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185433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5" name="Freeform: Shape 474">
                <a:extLst>
                  <a:ext uri="{FF2B5EF4-FFF2-40B4-BE49-F238E27FC236}">
                    <a16:creationId xmlns:a16="http://schemas.microsoft.com/office/drawing/2014/main" id="{5443C4E4-B94D-4A0F-91E2-EAEEE4333BE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6" name="Freeform: Shape 475">
                <a:extLst>
                  <a:ext uri="{FF2B5EF4-FFF2-40B4-BE49-F238E27FC236}">
                    <a16:creationId xmlns:a16="http://schemas.microsoft.com/office/drawing/2014/main" id="{A7BE49C3-DF3E-40D7-AA79-31FF796D8E8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7" name="Freeform: Shape 476">
                <a:extLst>
                  <a:ext uri="{FF2B5EF4-FFF2-40B4-BE49-F238E27FC236}">
                    <a16:creationId xmlns:a16="http://schemas.microsoft.com/office/drawing/2014/main" id="{296FD384-B102-4DC5-B7F8-C9CFCAFEF24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8" name="Freeform: Shape 477">
                <a:extLst>
                  <a:ext uri="{FF2B5EF4-FFF2-40B4-BE49-F238E27FC236}">
                    <a16:creationId xmlns:a16="http://schemas.microsoft.com/office/drawing/2014/main" id="{761B0F50-29B0-4715-89EA-3D67D66E99F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9" name="Freeform: Shape 478">
                <a:extLst>
                  <a:ext uri="{FF2B5EF4-FFF2-40B4-BE49-F238E27FC236}">
                    <a16:creationId xmlns:a16="http://schemas.microsoft.com/office/drawing/2014/main" id="{02EE7645-22B2-4AE6-BE83-268CF9FA944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185432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0" name="Freeform: Shape 479">
                <a:extLst>
                  <a:ext uri="{FF2B5EF4-FFF2-40B4-BE49-F238E27FC236}">
                    <a16:creationId xmlns:a16="http://schemas.microsoft.com/office/drawing/2014/main" id="{0FCB045A-2D48-4F00-9BBE-AE4801A711C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244676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1" name="Freeform: Shape 480">
                <a:extLst>
                  <a:ext uri="{FF2B5EF4-FFF2-40B4-BE49-F238E27FC236}">
                    <a16:creationId xmlns:a16="http://schemas.microsoft.com/office/drawing/2014/main" id="{64C1897B-BBF3-4B8D-9EFD-B58FB97AD6E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2" name="Freeform: Shape 481">
                <a:extLst>
                  <a:ext uri="{FF2B5EF4-FFF2-40B4-BE49-F238E27FC236}">
                    <a16:creationId xmlns:a16="http://schemas.microsoft.com/office/drawing/2014/main" id="{8F33C9FF-51FD-4E01-A7D6-DA07904BC04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3" name="Freeform: Shape 482">
                <a:extLst>
                  <a:ext uri="{FF2B5EF4-FFF2-40B4-BE49-F238E27FC236}">
                    <a16:creationId xmlns:a16="http://schemas.microsoft.com/office/drawing/2014/main" id="{1038A907-28E4-4AC5-A3DF-03B30DDB2D5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4" name="Freeform: Shape 483">
                <a:extLst>
                  <a:ext uri="{FF2B5EF4-FFF2-40B4-BE49-F238E27FC236}">
                    <a16:creationId xmlns:a16="http://schemas.microsoft.com/office/drawing/2014/main" id="{E3BE620C-6DA4-4783-88DF-F2554F8E70D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5" name="Freeform: Shape 484">
                <a:extLst>
                  <a:ext uri="{FF2B5EF4-FFF2-40B4-BE49-F238E27FC236}">
                    <a16:creationId xmlns:a16="http://schemas.microsoft.com/office/drawing/2014/main" id="{215C33E5-3C0F-413D-955F-910161E8B18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24467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6" name="Freeform: Shape 485">
                <a:extLst>
                  <a:ext uri="{FF2B5EF4-FFF2-40B4-BE49-F238E27FC236}">
                    <a16:creationId xmlns:a16="http://schemas.microsoft.com/office/drawing/2014/main" id="{D326348F-BB03-4656-B017-00439FE3EC8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30382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7" name="Freeform: Shape 486">
                <a:extLst>
                  <a:ext uri="{FF2B5EF4-FFF2-40B4-BE49-F238E27FC236}">
                    <a16:creationId xmlns:a16="http://schemas.microsoft.com/office/drawing/2014/main" id="{20055F29-A753-4AFE-AF14-DFDE3DE48E5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8" name="Freeform: Shape 487">
                <a:extLst>
                  <a:ext uri="{FF2B5EF4-FFF2-40B4-BE49-F238E27FC236}">
                    <a16:creationId xmlns:a16="http://schemas.microsoft.com/office/drawing/2014/main" id="{657EA5FB-E669-4025-9D5B-6DF78AE4806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9" name="Freeform: Shape 488">
                <a:extLst>
                  <a:ext uri="{FF2B5EF4-FFF2-40B4-BE49-F238E27FC236}">
                    <a16:creationId xmlns:a16="http://schemas.microsoft.com/office/drawing/2014/main" id="{CBD49CA9-1E94-44AC-B174-9A93372738F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0" name="Freeform: Shape 489">
                <a:extLst>
                  <a:ext uri="{FF2B5EF4-FFF2-40B4-BE49-F238E27FC236}">
                    <a16:creationId xmlns:a16="http://schemas.microsoft.com/office/drawing/2014/main" id="{558FC163-7C80-4AC8-87B6-AD07A9631FA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1" name="Freeform: Shape 490">
                <a:extLst>
                  <a:ext uri="{FF2B5EF4-FFF2-40B4-BE49-F238E27FC236}">
                    <a16:creationId xmlns:a16="http://schemas.microsoft.com/office/drawing/2014/main" id="{FB938ED2-0548-468C-AB68-669B0C15720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2" name="Freeform: Shape 491">
                <a:extLst>
                  <a:ext uri="{FF2B5EF4-FFF2-40B4-BE49-F238E27FC236}">
                    <a16:creationId xmlns:a16="http://schemas.microsoft.com/office/drawing/2014/main" id="{4B558214-CC40-4472-A55E-779E4D2ADBD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363072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3" name="Freeform: Shape 492">
                <a:extLst>
                  <a:ext uri="{FF2B5EF4-FFF2-40B4-BE49-F238E27FC236}">
                    <a16:creationId xmlns:a16="http://schemas.microsoft.com/office/drawing/2014/main" id="{9FA37504-C92A-4150-9A6B-9B980E25CC6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4" name="Freeform: Shape 493">
                <a:extLst>
                  <a:ext uri="{FF2B5EF4-FFF2-40B4-BE49-F238E27FC236}">
                    <a16:creationId xmlns:a16="http://schemas.microsoft.com/office/drawing/2014/main" id="{F932921F-34B0-4977-B152-3334098832C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5" name="Freeform: Shape 494">
                <a:extLst>
                  <a:ext uri="{FF2B5EF4-FFF2-40B4-BE49-F238E27FC236}">
                    <a16:creationId xmlns:a16="http://schemas.microsoft.com/office/drawing/2014/main" id="{CAA972F9-99BB-44A2-8161-84EC4C4E1B4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6" name="Freeform: Shape 495">
                <a:extLst>
                  <a:ext uri="{FF2B5EF4-FFF2-40B4-BE49-F238E27FC236}">
                    <a16:creationId xmlns:a16="http://schemas.microsoft.com/office/drawing/2014/main" id="{B070033F-E82A-4F69-8BE0-33B88CB6C41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7" name="Freeform: Shape 496">
                <a:extLst>
                  <a:ext uri="{FF2B5EF4-FFF2-40B4-BE49-F238E27FC236}">
                    <a16:creationId xmlns:a16="http://schemas.microsoft.com/office/drawing/2014/main" id="{5B8CB3D3-5CC3-46BA-B938-EFE5283D5C0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363074"/>
                <a:ext cx="14096" cy="14097"/>
              </a:xfrm>
              <a:custGeom>
                <a:avLst/>
                <a:gdLst>
                  <a:gd name="connsiteX0" fmla="*/ 14097 w 14096"/>
                  <a:gd name="connsiteY0" fmla="*/ 7048 h 14097"/>
                  <a:gd name="connsiteX1" fmla="*/ 7048 w 14096"/>
                  <a:gd name="connsiteY1" fmla="*/ 14097 h 14097"/>
                  <a:gd name="connsiteX2" fmla="*/ 0 w 14096"/>
                  <a:gd name="connsiteY2" fmla="*/ 7048 h 14097"/>
                  <a:gd name="connsiteX3" fmla="*/ 7048 w 14096"/>
                  <a:gd name="connsiteY3" fmla="*/ 0 h 14097"/>
                  <a:gd name="connsiteX4" fmla="*/ 14097 w 14096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8" name="Freeform: Shape 497">
                <a:extLst>
                  <a:ext uri="{FF2B5EF4-FFF2-40B4-BE49-F238E27FC236}">
                    <a16:creationId xmlns:a16="http://schemas.microsoft.com/office/drawing/2014/main" id="{C4515117-6988-4803-B47E-D964DC19FE7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42222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9" name="Freeform: Shape 498">
                <a:extLst>
                  <a:ext uri="{FF2B5EF4-FFF2-40B4-BE49-F238E27FC236}">
                    <a16:creationId xmlns:a16="http://schemas.microsoft.com/office/drawing/2014/main" id="{0FFD108F-3434-4F6A-B5DF-B216E810214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0" name="Freeform: Shape 499">
                <a:extLst>
                  <a:ext uri="{FF2B5EF4-FFF2-40B4-BE49-F238E27FC236}">
                    <a16:creationId xmlns:a16="http://schemas.microsoft.com/office/drawing/2014/main" id="{A74122B8-F9B6-4E3A-81B2-48070B698FE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1" name="Freeform: Shape 500">
                <a:extLst>
                  <a:ext uri="{FF2B5EF4-FFF2-40B4-BE49-F238E27FC236}">
                    <a16:creationId xmlns:a16="http://schemas.microsoft.com/office/drawing/2014/main" id="{8CCA48B6-1BF9-443C-B83F-BA73DC92E76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2" name="Freeform: Shape 501">
                <a:extLst>
                  <a:ext uri="{FF2B5EF4-FFF2-40B4-BE49-F238E27FC236}">
                    <a16:creationId xmlns:a16="http://schemas.microsoft.com/office/drawing/2014/main" id="{BF6BF308-DD11-454B-9506-CB8767656D3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3" name="Freeform: Shape 502">
                <a:extLst>
                  <a:ext uri="{FF2B5EF4-FFF2-40B4-BE49-F238E27FC236}">
                    <a16:creationId xmlns:a16="http://schemas.microsoft.com/office/drawing/2014/main" id="{FD69DFD3-74B3-4FFE-A6B0-2785452F6FF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42222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4" name="Freeform: Shape 503">
                <a:extLst>
                  <a:ext uri="{FF2B5EF4-FFF2-40B4-BE49-F238E27FC236}">
                    <a16:creationId xmlns:a16="http://schemas.microsoft.com/office/drawing/2014/main" id="{70235D33-B714-484D-A828-A1C2B9DA2D2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481374"/>
                <a:ext cx="14192" cy="14096"/>
              </a:xfrm>
              <a:custGeom>
                <a:avLst/>
                <a:gdLst>
                  <a:gd name="connsiteX0" fmla="*/ 14192 w 14192"/>
                  <a:gd name="connsiteY0" fmla="*/ 7049 h 14096"/>
                  <a:gd name="connsiteX1" fmla="*/ 7144 w 14192"/>
                  <a:gd name="connsiteY1" fmla="*/ 14097 h 14096"/>
                  <a:gd name="connsiteX2" fmla="*/ 0 w 14192"/>
                  <a:gd name="connsiteY2" fmla="*/ 7049 h 14096"/>
                  <a:gd name="connsiteX3" fmla="*/ 7049 w 14192"/>
                  <a:gd name="connsiteY3" fmla="*/ 0 h 14096"/>
                  <a:gd name="connsiteX4" fmla="*/ 14192 w 14192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9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1049"/>
                      <a:pt x="0" y="7049"/>
                    </a:cubicBezTo>
                    <a:cubicBezTo>
                      <a:pt x="0" y="3048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5" name="Freeform: Shape 504">
                <a:extLst>
                  <a:ext uri="{FF2B5EF4-FFF2-40B4-BE49-F238E27FC236}">
                    <a16:creationId xmlns:a16="http://schemas.microsoft.com/office/drawing/2014/main" id="{1B39A86E-3D93-4519-8339-AF2E16F48A1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48137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6" name="Freeform: Shape 505">
                <a:extLst>
                  <a:ext uri="{FF2B5EF4-FFF2-40B4-BE49-F238E27FC236}">
                    <a16:creationId xmlns:a16="http://schemas.microsoft.com/office/drawing/2014/main" id="{A473D478-5749-4AB9-84D3-B6FD2F7E3E2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7" name="Freeform: Shape 506">
                <a:extLst>
                  <a:ext uri="{FF2B5EF4-FFF2-40B4-BE49-F238E27FC236}">
                    <a16:creationId xmlns:a16="http://schemas.microsoft.com/office/drawing/2014/main" id="{CD8CFC12-D4F6-4413-A980-9555DB05F9F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8" name="Freeform: Shape 507">
                <a:extLst>
                  <a:ext uri="{FF2B5EF4-FFF2-40B4-BE49-F238E27FC236}">
                    <a16:creationId xmlns:a16="http://schemas.microsoft.com/office/drawing/2014/main" id="{D22FB6AD-7251-460C-8F68-EC9A30FE145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9" name="Freeform: Shape 508">
                <a:extLst>
                  <a:ext uri="{FF2B5EF4-FFF2-40B4-BE49-F238E27FC236}">
                    <a16:creationId xmlns:a16="http://schemas.microsoft.com/office/drawing/2014/main" id="{196CEA23-5605-4C36-BCE1-43F7BC7E625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4" y="348137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0" name="Freeform: Shape 509">
                <a:extLst>
                  <a:ext uri="{FF2B5EF4-FFF2-40B4-BE49-F238E27FC236}">
                    <a16:creationId xmlns:a16="http://schemas.microsoft.com/office/drawing/2014/main" id="{F1F2BD5B-1A74-4E54-8D22-8B01306D286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1" name="Freeform: Shape 510">
                <a:extLst>
                  <a:ext uri="{FF2B5EF4-FFF2-40B4-BE49-F238E27FC236}">
                    <a16:creationId xmlns:a16="http://schemas.microsoft.com/office/drawing/2014/main" id="{2CB5096C-92D4-4D92-BE5E-DC9F8CE8751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540620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2" name="Freeform: Shape 511">
                <a:extLst>
                  <a:ext uri="{FF2B5EF4-FFF2-40B4-BE49-F238E27FC236}">
                    <a16:creationId xmlns:a16="http://schemas.microsoft.com/office/drawing/2014/main" id="{4E952EA9-6EEB-4188-8280-B5941B54B26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540620"/>
                <a:ext cx="14097" cy="14097"/>
              </a:xfrm>
              <a:custGeom>
                <a:avLst/>
                <a:gdLst>
                  <a:gd name="connsiteX0" fmla="*/ 14097 w 14097"/>
                  <a:gd name="connsiteY0" fmla="*/ 7048 h 14097"/>
                  <a:gd name="connsiteX1" fmla="*/ 7049 w 14097"/>
                  <a:gd name="connsiteY1" fmla="*/ 14097 h 14097"/>
                  <a:gd name="connsiteX2" fmla="*/ 0 w 14097"/>
                  <a:gd name="connsiteY2" fmla="*/ 7048 h 14097"/>
                  <a:gd name="connsiteX3" fmla="*/ 7049 w 14097"/>
                  <a:gd name="connsiteY3" fmla="*/ 0 h 14097"/>
                  <a:gd name="connsiteX4" fmla="*/ 14097 w 14097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3" name="Freeform: Shape 512">
                <a:extLst>
                  <a:ext uri="{FF2B5EF4-FFF2-40B4-BE49-F238E27FC236}">
                    <a16:creationId xmlns:a16="http://schemas.microsoft.com/office/drawing/2014/main" id="{CAF3A5A9-96B1-4099-A611-03430878064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4" name="Freeform: Shape 513">
                <a:extLst>
                  <a:ext uri="{FF2B5EF4-FFF2-40B4-BE49-F238E27FC236}">
                    <a16:creationId xmlns:a16="http://schemas.microsoft.com/office/drawing/2014/main" id="{4690DDC6-840C-4039-A44E-2C9D11454E2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5" name="Freeform: Shape 514">
                <a:extLst>
                  <a:ext uri="{FF2B5EF4-FFF2-40B4-BE49-F238E27FC236}">
                    <a16:creationId xmlns:a16="http://schemas.microsoft.com/office/drawing/2014/main" id="{00445CEA-D59C-477B-84A8-71638395818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6" name="Freeform: Shape 515">
                <a:extLst>
                  <a:ext uri="{FF2B5EF4-FFF2-40B4-BE49-F238E27FC236}">
                    <a16:creationId xmlns:a16="http://schemas.microsoft.com/office/drawing/2014/main" id="{1D84F960-F314-41FE-8E0C-9B8DE8B5C3E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4" y="3540620"/>
                <a:ext cx="14097" cy="14097"/>
              </a:xfrm>
              <a:custGeom>
                <a:avLst/>
                <a:gdLst>
                  <a:gd name="connsiteX0" fmla="*/ 14097 w 14097"/>
                  <a:gd name="connsiteY0" fmla="*/ 7048 h 14097"/>
                  <a:gd name="connsiteX1" fmla="*/ 7049 w 14097"/>
                  <a:gd name="connsiteY1" fmla="*/ 14097 h 14097"/>
                  <a:gd name="connsiteX2" fmla="*/ 0 w 14097"/>
                  <a:gd name="connsiteY2" fmla="*/ 7048 h 14097"/>
                  <a:gd name="connsiteX3" fmla="*/ 7049 w 14097"/>
                  <a:gd name="connsiteY3" fmla="*/ 0 h 14097"/>
                  <a:gd name="connsiteX4" fmla="*/ 14097 w 14097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7" name="Freeform: Shape 516">
                <a:extLst>
                  <a:ext uri="{FF2B5EF4-FFF2-40B4-BE49-F238E27FC236}">
                    <a16:creationId xmlns:a16="http://schemas.microsoft.com/office/drawing/2014/main" id="{F23074B2-0A5D-42D1-914E-A60316556F8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8" name="Freeform: Shape 517">
                <a:extLst>
                  <a:ext uri="{FF2B5EF4-FFF2-40B4-BE49-F238E27FC236}">
                    <a16:creationId xmlns:a16="http://schemas.microsoft.com/office/drawing/2014/main" id="{6ACE5B8D-E475-4895-896B-97717639DC6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599770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9" name="Freeform: Shape 518">
                <a:extLst>
                  <a:ext uri="{FF2B5EF4-FFF2-40B4-BE49-F238E27FC236}">
                    <a16:creationId xmlns:a16="http://schemas.microsoft.com/office/drawing/2014/main" id="{D63AD73B-CAD9-48E0-89E1-1F531A9F72A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59977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0" name="Freeform: Shape 519">
                <a:extLst>
                  <a:ext uri="{FF2B5EF4-FFF2-40B4-BE49-F238E27FC236}">
                    <a16:creationId xmlns:a16="http://schemas.microsoft.com/office/drawing/2014/main" id="{8F67E191-9D6E-46DA-982D-34D686BF6C8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1" name="Freeform: Shape 520">
                <a:extLst>
                  <a:ext uri="{FF2B5EF4-FFF2-40B4-BE49-F238E27FC236}">
                    <a16:creationId xmlns:a16="http://schemas.microsoft.com/office/drawing/2014/main" id="{A3B9058F-A876-4D14-994D-2999554CF73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2" name="Freeform: Shape 521">
                <a:extLst>
                  <a:ext uri="{FF2B5EF4-FFF2-40B4-BE49-F238E27FC236}">
                    <a16:creationId xmlns:a16="http://schemas.microsoft.com/office/drawing/2014/main" id="{930DC04D-63F7-4A8B-8BA0-EBB37FBCE12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3" name="Freeform: Shape 522">
                <a:extLst>
                  <a:ext uri="{FF2B5EF4-FFF2-40B4-BE49-F238E27FC236}">
                    <a16:creationId xmlns:a16="http://schemas.microsoft.com/office/drawing/2014/main" id="{DCAA7B2F-CAA7-487C-B9C3-550DCBD4967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59977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4" name="Freeform: Shape 523">
                <a:extLst>
                  <a:ext uri="{FF2B5EF4-FFF2-40B4-BE49-F238E27FC236}">
                    <a16:creationId xmlns:a16="http://schemas.microsoft.com/office/drawing/2014/main" id="{A51E6295-56F4-4B47-9703-8B5C8330540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5" name="Freeform: Shape 524">
                <a:extLst>
                  <a:ext uri="{FF2B5EF4-FFF2-40B4-BE49-F238E27FC236}">
                    <a16:creationId xmlns:a16="http://schemas.microsoft.com/office/drawing/2014/main" id="{FC66FAB9-F717-484C-9F47-ABFBC94A72C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7" y="3659014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6" name="Freeform: Shape 525">
                <a:extLst>
                  <a:ext uri="{FF2B5EF4-FFF2-40B4-BE49-F238E27FC236}">
                    <a16:creationId xmlns:a16="http://schemas.microsoft.com/office/drawing/2014/main" id="{DA704F57-9070-4439-B6BB-136279857CD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2" y="3659014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7" name="Freeform: Shape 526">
                <a:extLst>
                  <a:ext uri="{FF2B5EF4-FFF2-40B4-BE49-F238E27FC236}">
                    <a16:creationId xmlns:a16="http://schemas.microsoft.com/office/drawing/2014/main" id="{66BD4C2A-A544-4628-B9B4-BC803609CB6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2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8" name="Freeform: Shape 527">
                <a:extLst>
                  <a:ext uri="{FF2B5EF4-FFF2-40B4-BE49-F238E27FC236}">
                    <a16:creationId xmlns:a16="http://schemas.microsoft.com/office/drawing/2014/main" id="{CE9A844C-1080-4183-A980-8E2982155BA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9" name="Freeform: Shape 528">
                <a:extLst>
                  <a:ext uri="{FF2B5EF4-FFF2-40B4-BE49-F238E27FC236}">
                    <a16:creationId xmlns:a16="http://schemas.microsoft.com/office/drawing/2014/main" id="{92348B29-40E9-4CE2-A23C-9360144735F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0" name="Freeform: Shape 529">
                <a:extLst>
                  <a:ext uri="{FF2B5EF4-FFF2-40B4-BE49-F238E27FC236}">
                    <a16:creationId xmlns:a16="http://schemas.microsoft.com/office/drawing/2014/main" id="{9BB11EDA-F6E1-45BA-B49F-7ABDD656E98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659014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1" name="Freeform: Shape 530">
                <a:extLst>
                  <a:ext uri="{FF2B5EF4-FFF2-40B4-BE49-F238E27FC236}">
                    <a16:creationId xmlns:a16="http://schemas.microsoft.com/office/drawing/2014/main" id="{F441DFD2-327A-4071-9249-BCAEF800DAB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2" name="Freeform: Shape 531">
                <a:extLst>
                  <a:ext uri="{FF2B5EF4-FFF2-40B4-BE49-F238E27FC236}">
                    <a16:creationId xmlns:a16="http://schemas.microsoft.com/office/drawing/2014/main" id="{304F0367-9F6D-4C5F-9818-3CC35C87A4A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9" y="3718165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3" name="Freeform: Shape 532">
                <a:extLst>
                  <a:ext uri="{FF2B5EF4-FFF2-40B4-BE49-F238E27FC236}">
                    <a16:creationId xmlns:a16="http://schemas.microsoft.com/office/drawing/2014/main" id="{C967B7DB-7330-4692-AA81-CAFC51606AB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4" y="371816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4" name="Freeform: Shape 533">
                <a:extLst>
                  <a:ext uri="{FF2B5EF4-FFF2-40B4-BE49-F238E27FC236}">
                    <a16:creationId xmlns:a16="http://schemas.microsoft.com/office/drawing/2014/main" id="{57F65263-2AFD-44AD-AD61-23EC3085CD3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4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5" name="Freeform: Shape 534">
                <a:extLst>
                  <a:ext uri="{FF2B5EF4-FFF2-40B4-BE49-F238E27FC236}">
                    <a16:creationId xmlns:a16="http://schemas.microsoft.com/office/drawing/2014/main" id="{BD4C27B8-A29B-4575-9EC4-A1B7DC079A9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9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6" name="Freeform: Shape 535">
                <a:extLst>
                  <a:ext uri="{FF2B5EF4-FFF2-40B4-BE49-F238E27FC236}">
                    <a16:creationId xmlns:a16="http://schemas.microsoft.com/office/drawing/2014/main" id="{69107FDD-0652-42DE-97A0-264223E6D9E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9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7" name="Freeform: Shape 536">
                <a:extLst>
                  <a:ext uri="{FF2B5EF4-FFF2-40B4-BE49-F238E27FC236}">
                    <a16:creationId xmlns:a16="http://schemas.microsoft.com/office/drawing/2014/main" id="{13688F79-032F-4291-869C-3C26B5E9F92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4" y="371816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8" name="Freeform: Shape 537">
                <a:extLst>
                  <a:ext uri="{FF2B5EF4-FFF2-40B4-BE49-F238E27FC236}">
                    <a16:creationId xmlns:a16="http://schemas.microsoft.com/office/drawing/2014/main" id="{661A607F-AD34-4B38-87EF-D0AFBDDF3A9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5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9" name="Freeform: Shape 538">
                <a:extLst>
                  <a:ext uri="{FF2B5EF4-FFF2-40B4-BE49-F238E27FC236}">
                    <a16:creationId xmlns:a16="http://schemas.microsoft.com/office/drawing/2014/main" id="{5694E08C-39BB-4792-B645-37D3E63B7D6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40" y="3777410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0" name="Freeform: Shape 539">
                <a:extLst>
                  <a:ext uri="{FF2B5EF4-FFF2-40B4-BE49-F238E27FC236}">
                    <a16:creationId xmlns:a16="http://schemas.microsoft.com/office/drawing/2014/main" id="{0167048B-FB7B-4B7A-B679-D7974FF5158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5" y="377741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1" name="Freeform: Shape 540">
                <a:extLst>
                  <a:ext uri="{FF2B5EF4-FFF2-40B4-BE49-F238E27FC236}">
                    <a16:creationId xmlns:a16="http://schemas.microsoft.com/office/drawing/2014/main" id="{4926B316-063E-4D72-AC12-F0953B32042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6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2" name="Freeform: Shape 541">
                <a:extLst>
                  <a:ext uri="{FF2B5EF4-FFF2-40B4-BE49-F238E27FC236}">
                    <a16:creationId xmlns:a16="http://schemas.microsoft.com/office/drawing/2014/main" id="{9772A1FC-2C0F-47A6-83D6-9A4A7973D12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83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3" name="Freeform: Shape 542">
                <a:extLst>
                  <a:ext uri="{FF2B5EF4-FFF2-40B4-BE49-F238E27FC236}">
                    <a16:creationId xmlns:a16="http://schemas.microsoft.com/office/drawing/2014/main" id="{4DF32C85-4E56-4356-AE0F-2C8D278F014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35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4" name="Freeform: Shape 543">
                <a:extLst>
                  <a:ext uri="{FF2B5EF4-FFF2-40B4-BE49-F238E27FC236}">
                    <a16:creationId xmlns:a16="http://schemas.microsoft.com/office/drawing/2014/main" id="{80ACC557-85EF-41DC-B9EC-B0C63F45201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82" y="377741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5" name="Freeform: Shape 544">
                <a:extLst>
                  <a:ext uri="{FF2B5EF4-FFF2-40B4-BE49-F238E27FC236}">
                    <a16:creationId xmlns:a16="http://schemas.microsoft.com/office/drawing/2014/main" id="{13640E5B-764E-4718-975F-3E620288A86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31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6" name="Freeform: Shape 545">
                <a:extLst>
                  <a:ext uri="{FF2B5EF4-FFF2-40B4-BE49-F238E27FC236}">
                    <a16:creationId xmlns:a16="http://schemas.microsoft.com/office/drawing/2014/main" id="{16A2EF26-7944-4D17-96AE-ABC43243A35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6" y="3481374"/>
                <a:ext cx="14097" cy="14096"/>
              </a:xfrm>
              <a:custGeom>
                <a:avLst/>
                <a:gdLst>
                  <a:gd name="connsiteX0" fmla="*/ 14097 w 14097"/>
                  <a:gd name="connsiteY0" fmla="*/ 7049 h 14096"/>
                  <a:gd name="connsiteX1" fmla="*/ 7049 w 14097"/>
                  <a:gd name="connsiteY1" fmla="*/ 14097 h 14096"/>
                  <a:gd name="connsiteX2" fmla="*/ 0 w 14097"/>
                  <a:gd name="connsiteY2" fmla="*/ 7049 h 14096"/>
                  <a:gd name="connsiteX3" fmla="*/ 7049 w 14097"/>
                  <a:gd name="connsiteY3" fmla="*/ 0 h 14096"/>
                  <a:gd name="connsiteX4" fmla="*/ 14097 w 14097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7" name="Freeform: Shape 546">
                <a:extLst>
                  <a:ext uri="{FF2B5EF4-FFF2-40B4-BE49-F238E27FC236}">
                    <a16:creationId xmlns:a16="http://schemas.microsoft.com/office/drawing/2014/main" id="{5A1A1B38-0AEF-44DE-B6A5-0B60A59FC44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7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8" name="Freeform: Shape 547">
                <a:extLst>
                  <a:ext uri="{FF2B5EF4-FFF2-40B4-BE49-F238E27FC236}">
                    <a16:creationId xmlns:a16="http://schemas.microsoft.com/office/drawing/2014/main" id="{B94D0D12-8DCC-41BF-9225-D72CF3DF569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72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9 w 14096"/>
                  <a:gd name="connsiteY1" fmla="*/ 14097 h 14096"/>
                  <a:gd name="connsiteX2" fmla="*/ 0 w 14096"/>
                  <a:gd name="connsiteY2" fmla="*/ 7049 h 14096"/>
                  <a:gd name="connsiteX3" fmla="*/ 7049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9" name="Freeform: Shape 548">
                <a:extLst>
                  <a:ext uri="{FF2B5EF4-FFF2-40B4-BE49-F238E27FC236}">
                    <a16:creationId xmlns:a16="http://schemas.microsoft.com/office/drawing/2014/main" id="{B9E43D6F-7890-4F99-B7CE-C30DBDEA2D3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2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0" name="Freeform: Shape 549">
                <a:extLst>
                  <a:ext uri="{FF2B5EF4-FFF2-40B4-BE49-F238E27FC236}">
                    <a16:creationId xmlns:a16="http://schemas.microsoft.com/office/drawing/2014/main" id="{82E7692B-A0A5-4B63-9E78-B255FCBAD10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8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1" name="Freeform: Shape 550">
                <a:extLst>
                  <a:ext uri="{FF2B5EF4-FFF2-40B4-BE49-F238E27FC236}">
                    <a16:creationId xmlns:a16="http://schemas.microsoft.com/office/drawing/2014/main" id="{D947BA6F-304B-47B9-913C-6EF6D22B1BF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7" y="3481373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2" name="Freeform: Shape 551">
                <a:extLst>
                  <a:ext uri="{FF2B5EF4-FFF2-40B4-BE49-F238E27FC236}">
                    <a16:creationId xmlns:a16="http://schemas.microsoft.com/office/drawing/2014/main" id="{73AA783A-6086-4C47-8151-6085EADB0F6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6" y="3540622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3" name="Freeform: Shape 552">
                <a:extLst>
                  <a:ext uri="{FF2B5EF4-FFF2-40B4-BE49-F238E27FC236}">
                    <a16:creationId xmlns:a16="http://schemas.microsoft.com/office/drawing/2014/main" id="{CCB3DC39-E9B5-49ED-B30E-2FB5651CE6A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7" y="354062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4" name="Freeform: Shape 553">
                <a:extLst>
                  <a:ext uri="{FF2B5EF4-FFF2-40B4-BE49-F238E27FC236}">
                    <a16:creationId xmlns:a16="http://schemas.microsoft.com/office/drawing/2014/main" id="{F1AB56F4-B1CC-4680-ACEF-B87EAA7DDDE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72" y="35406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5" name="Freeform: Shape 554">
                <a:extLst>
                  <a:ext uri="{FF2B5EF4-FFF2-40B4-BE49-F238E27FC236}">
                    <a16:creationId xmlns:a16="http://schemas.microsoft.com/office/drawing/2014/main" id="{433FE7BD-2D20-45C5-A447-5F0E9337343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2" y="354062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6" name="Freeform: Shape 555">
                <a:extLst>
                  <a:ext uri="{FF2B5EF4-FFF2-40B4-BE49-F238E27FC236}">
                    <a16:creationId xmlns:a16="http://schemas.microsoft.com/office/drawing/2014/main" id="{59D9EB2A-0CB8-463E-8313-3470C29C4B4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8" y="354063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7" name="Freeform: Shape 556">
                <a:extLst>
                  <a:ext uri="{FF2B5EF4-FFF2-40B4-BE49-F238E27FC236}">
                    <a16:creationId xmlns:a16="http://schemas.microsoft.com/office/drawing/2014/main" id="{6AE0C53E-D056-4795-A700-7EBC6C9AE3F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7" y="3540631"/>
                <a:ext cx="14096" cy="14097"/>
              </a:xfrm>
              <a:custGeom>
                <a:avLst/>
                <a:gdLst>
                  <a:gd name="connsiteX0" fmla="*/ 14097 w 14096"/>
                  <a:gd name="connsiteY0" fmla="*/ 7048 h 14097"/>
                  <a:gd name="connsiteX1" fmla="*/ 7048 w 14096"/>
                  <a:gd name="connsiteY1" fmla="*/ 14097 h 14097"/>
                  <a:gd name="connsiteX2" fmla="*/ 0 w 14096"/>
                  <a:gd name="connsiteY2" fmla="*/ 7048 h 14097"/>
                  <a:gd name="connsiteX3" fmla="*/ 7048 w 14096"/>
                  <a:gd name="connsiteY3" fmla="*/ 0 h 14097"/>
                  <a:gd name="connsiteX4" fmla="*/ 14097 w 14096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8" name="Freeform: Shape 557">
                <a:extLst>
                  <a:ext uri="{FF2B5EF4-FFF2-40B4-BE49-F238E27FC236}">
                    <a16:creationId xmlns:a16="http://schemas.microsoft.com/office/drawing/2014/main" id="{A93FCCD7-1DE2-4D8D-9071-88B245ED521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6" y="3599781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9" name="Freeform: Shape 558">
                <a:extLst>
                  <a:ext uri="{FF2B5EF4-FFF2-40B4-BE49-F238E27FC236}">
                    <a16:creationId xmlns:a16="http://schemas.microsoft.com/office/drawing/2014/main" id="{8A140C86-8820-4678-B15E-7AECBF59A8D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7" y="3599781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0" name="Freeform: Shape 559">
                <a:extLst>
                  <a:ext uri="{FF2B5EF4-FFF2-40B4-BE49-F238E27FC236}">
                    <a16:creationId xmlns:a16="http://schemas.microsoft.com/office/drawing/2014/main" id="{0BC8E0EB-69E1-484B-AE06-E57C9085953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72" y="3599781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1" name="Freeform: Shape 560">
                <a:extLst>
                  <a:ext uri="{FF2B5EF4-FFF2-40B4-BE49-F238E27FC236}">
                    <a16:creationId xmlns:a16="http://schemas.microsoft.com/office/drawing/2014/main" id="{FBC0FD0C-82A7-44BF-A997-0A9CA418AF5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2" y="3599781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2" name="Freeform: Shape 561">
                <a:extLst>
                  <a:ext uri="{FF2B5EF4-FFF2-40B4-BE49-F238E27FC236}">
                    <a16:creationId xmlns:a16="http://schemas.microsoft.com/office/drawing/2014/main" id="{A7390762-8393-4F33-80E6-21BA7513344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8" y="359978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3" name="Freeform: Shape 562">
                <a:extLst>
                  <a:ext uri="{FF2B5EF4-FFF2-40B4-BE49-F238E27FC236}">
                    <a16:creationId xmlns:a16="http://schemas.microsoft.com/office/drawing/2014/main" id="{81B7B85A-833F-464A-939B-149F84E40ED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7" y="3599782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4" name="Freeform: Shape 563">
                <a:extLst>
                  <a:ext uri="{FF2B5EF4-FFF2-40B4-BE49-F238E27FC236}">
                    <a16:creationId xmlns:a16="http://schemas.microsoft.com/office/drawing/2014/main" id="{F485BF70-0F08-4E17-AFD1-6C5C7B258BB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6" y="3659026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5" name="Freeform: Shape 564">
                <a:extLst>
                  <a:ext uri="{FF2B5EF4-FFF2-40B4-BE49-F238E27FC236}">
                    <a16:creationId xmlns:a16="http://schemas.microsoft.com/office/drawing/2014/main" id="{13C387DD-897C-4282-BEED-6E0BE328606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7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6" name="Freeform: Shape 565">
                <a:extLst>
                  <a:ext uri="{FF2B5EF4-FFF2-40B4-BE49-F238E27FC236}">
                    <a16:creationId xmlns:a16="http://schemas.microsoft.com/office/drawing/2014/main" id="{1C79F195-D52B-4E48-A9FF-F0742561195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72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7" name="Freeform: Shape 566">
                <a:extLst>
                  <a:ext uri="{FF2B5EF4-FFF2-40B4-BE49-F238E27FC236}">
                    <a16:creationId xmlns:a16="http://schemas.microsoft.com/office/drawing/2014/main" id="{F445D0FA-966F-400A-AC8D-8CAAF02E6AF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2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8" name="Freeform: Shape 567">
                <a:extLst>
                  <a:ext uri="{FF2B5EF4-FFF2-40B4-BE49-F238E27FC236}">
                    <a16:creationId xmlns:a16="http://schemas.microsoft.com/office/drawing/2014/main" id="{376ECD94-6896-441C-AA44-A4F57F02194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8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9" name="Freeform: Shape 568">
                <a:extLst>
                  <a:ext uri="{FF2B5EF4-FFF2-40B4-BE49-F238E27FC236}">
                    <a16:creationId xmlns:a16="http://schemas.microsoft.com/office/drawing/2014/main" id="{FC92C350-CAD6-4C2E-A65E-E94F58C3728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7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0" name="Freeform: Shape 569">
                <a:extLst>
                  <a:ext uri="{FF2B5EF4-FFF2-40B4-BE49-F238E27FC236}">
                    <a16:creationId xmlns:a16="http://schemas.microsoft.com/office/drawing/2014/main" id="{E71598A5-7F8D-4836-B6FC-F1D15827857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6" y="3718177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1" name="Freeform: Shape 570">
                <a:extLst>
                  <a:ext uri="{FF2B5EF4-FFF2-40B4-BE49-F238E27FC236}">
                    <a16:creationId xmlns:a16="http://schemas.microsoft.com/office/drawing/2014/main" id="{BDCB0F85-A6C5-4E65-8F0A-52671EB3D52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7" y="371817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2" name="Freeform: Shape 571">
                <a:extLst>
                  <a:ext uri="{FF2B5EF4-FFF2-40B4-BE49-F238E27FC236}">
                    <a16:creationId xmlns:a16="http://schemas.microsoft.com/office/drawing/2014/main" id="{87FFBD54-2EF4-448F-96C7-157A3C6AD36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72" y="371817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3" name="Freeform: Shape 572">
                <a:extLst>
                  <a:ext uri="{FF2B5EF4-FFF2-40B4-BE49-F238E27FC236}">
                    <a16:creationId xmlns:a16="http://schemas.microsoft.com/office/drawing/2014/main" id="{CAEA2FD7-C9B8-45B4-BEFC-977053FBB2F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2" y="371817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4" name="Freeform: Shape 573">
                <a:extLst>
                  <a:ext uri="{FF2B5EF4-FFF2-40B4-BE49-F238E27FC236}">
                    <a16:creationId xmlns:a16="http://schemas.microsoft.com/office/drawing/2014/main" id="{FF912821-388F-422F-B692-31B5E6DE7E2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8" y="3718172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5" name="Freeform: Shape 574">
                <a:extLst>
                  <a:ext uri="{FF2B5EF4-FFF2-40B4-BE49-F238E27FC236}">
                    <a16:creationId xmlns:a16="http://schemas.microsoft.com/office/drawing/2014/main" id="{F263D211-562D-46EA-AE01-7B1EDBF7133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7" y="371817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6" name="Freeform: Shape 575">
                <a:extLst>
                  <a:ext uri="{FF2B5EF4-FFF2-40B4-BE49-F238E27FC236}">
                    <a16:creationId xmlns:a16="http://schemas.microsoft.com/office/drawing/2014/main" id="{800610A8-10E1-40B1-ABDE-A9D3EEADD15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2" y="3777419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7" name="Freeform: Shape 576">
                <a:extLst>
                  <a:ext uri="{FF2B5EF4-FFF2-40B4-BE49-F238E27FC236}">
                    <a16:creationId xmlns:a16="http://schemas.microsoft.com/office/drawing/2014/main" id="{764A3047-3F92-4E69-A680-416CC114BCC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2" y="3777419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8" name="Freeform: Shape 577">
                <a:extLst>
                  <a:ext uri="{FF2B5EF4-FFF2-40B4-BE49-F238E27FC236}">
                    <a16:creationId xmlns:a16="http://schemas.microsoft.com/office/drawing/2014/main" id="{7F1FA955-903A-430D-A1DA-7E6E303A1B7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8" y="3777419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9" name="Freeform: Shape 578">
                <a:extLst>
                  <a:ext uri="{FF2B5EF4-FFF2-40B4-BE49-F238E27FC236}">
                    <a16:creationId xmlns:a16="http://schemas.microsoft.com/office/drawing/2014/main" id="{6BC0288C-46CF-46BB-BF88-CFA8B1D85F8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4" y="3777383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0" name="Freeform: Shape 579">
                <a:extLst>
                  <a:ext uri="{FF2B5EF4-FFF2-40B4-BE49-F238E27FC236}">
                    <a16:creationId xmlns:a16="http://schemas.microsoft.com/office/drawing/2014/main" id="{2867B317-CCCD-4EC7-8406-314DB7830CC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87" y="3777429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1" name="Freeform: Shape 580">
                <a:extLst>
                  <a:ext uri="{FF2B5EF4-FFF2-40B4-BE49-F238E27FC236}">
                    <a16:creationId xmlns:a16="http://schemas.microsoft.com/office/drawing/2014/main" id="{3CEEC945-6738-47C2-88E6-DB29BE3EBE6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24" y="377742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243" name="Graphic 4">
              <a:extLst>
                <a:ext uri="{FF2B5EF4-FFF2-40B4-BE49-F238E27FC236}">
                  <a16:creationId xmlns:a16="http://schemas.microsoft.com/office/drawing/2014/main" id="{620CB8D1-CE41-4A5C-8FD5-DACED65531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10154385" y="4452524"/>
              <a:ext cx="1443404" cy="1443428"/>
              <a:chOff x="5734037" y="3067039"/>
              <a:chExt cx="724483" cy="724489"/>
            </a:xfrm>
            <a:grpFill/>
          </p:grpSpPr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EA5E2DDF-06EC-428F-9085-5AE5B2F33E5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067039"/>
                <a:ext cx="14192" cy="14097"/>
              </a:xfrm>
              <a:custGeom>
                <a:avLst/>
                <a:gdLst>
                  <a:gd name="connsiteX0" fmla="*/ 14192 w 14192"/>
                  <a:gd name="connsiteY0" fmla="*/ 7049 h 14097"/>
                  <a:gd name="connsiteX1" fmla="*/ 7144 w 14192"/>
                  <a:gd name="connsiteY1" fmla="*/ 14097 h 14097"/>
                  <a:gd name="connsiteX2" fmla="*/ 0 w 14192"/>
                  <a:gd name="connsiteY2" fmla="*/ 7049 h 14097"/>
                  <a:gd name="connsiteX3" fmla="*/ 7049 w 14192"/>
                  <a:gd name="connsiteY3" fmla="*/ 0 h 14097"/>
                  <a:gd name="connsiteX4" fmla="*/ 14192 w 14192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7">
                    <a:moveTo>
                      <a:pt x="14192" y="7049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5" name="Freeform: Shape 244">
                <a:extLst>
                  <a:ext uri="{FF2B5EF4-FFF2-40B4-BE49-F238E27FC236}">
                    <a16:creationId xmlns:a16="http://schemas.microsoft.com/office/drawing/2014/main" id="{6579F314-5DE2-47CC-A508-6E15B3B879E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067039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C969A4AD-8589-4A96-8118-DE73000C47C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20A98F31-9A68-46C2-A001-8011DF7C49A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8" name="Freeform: Shape 247">
                <a:extLst>
                  <a:ext uri="{FF2B5EF4-FFF2-40B4-BE49-F238E27FC236}">
                    <a16:creationId xmlns:a16="http://schemas.microsoft.com/office/drawing/2014/main" id="{9B442335-3E37-40C9-9E08-8D7931CC991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E846DFE3-FEC9-4DBF-9290-F60816F8A29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4" y="3067039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9BD31C12-2164-410B-9A3A-6C1BEEA5BDF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DF87D878-021F-4966-9031-5203868AA43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126284"/>
                <a:ext cx="14192" cy="14097"/>
              </a:xfrm>
              <a:custGeom>
                <a:avLst/>
                <a:gdLst>
                  <a:gd name="connsiteX0" fmla="*/ 14192 w 14192"/>
                  <a:gd name="connsiteY0" fmla="*/ 7049 h 14097"/>
                  <a:gd name="connsiteX1" fmla="*/ 7144 w 14192"/>
                  <a:gd name="connsiteY1" fmla="*/ 14097 h 14097"/>
                  <a:gd name="connsiteX2" fmla="*/ 0 w 14192"/>
                  <a:gd name="connsiteY2" fmla="*/ 7049 h 14097"/>
                  <a:gd name="connsiteX3" fmla="*/ 7049 w 14192"/>
                  <a:gd name="connsiteY3" fmla="*/ 0 h 14097"/>
                  <a:gd name="connsiteX4" fmla="*/ 14192 w 14192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7">
                    <a:moveTo>
                      <a:pt x="14192" y="7049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A1927FB0-8581-4B00-B542-1426415D58E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126282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3" name="Freeform: Shape 252">
                <a:extLst>
                  <a:ext uri="{FF2B5EF4-FFF2-40B4-BE49-F238E27FC236}">
                    <a16:creationId xmlns:a16="http://schemas.microsoft.com/office/drawing/2014/main" id="{F11076EE-3A40-4B54-B1F7-555E6831B64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4" name="Freeform: Shape 253">
                <a:extLst>
                  <a:ext uri="{FF2B5EF4-FFF2-40B4-BE49-F238E27FC236}">
                    <a16:creationId xmlns:a16="http://schemas.microsoft.com/office/drawing/2014/main" id="{4315A147-8A55-4B74-8F80-58B50585E01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5" name="Freeform: Shape 254">
                <a:extLst>
                  <a:ext uri="{FF2B5EF4-FFF2-40B4-BE49-F238E27FC236}">
                    <a16:creationId xmlns:a16="http://schemas.microsoft.com/office/drawing/2014/main" id="{C918AFBC-933F-4220-A164-BA4B40B4DF2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6" name="Freeform: Shape 255">
                <a:extLst>
                  <a:ext uri="{FF2B5EF4-FFF2-40B4-BE49-F238E27FC236}">
                    <a16:creationId xmlns:a16="http://schemas.microsoft.com/office/drawing/2014/main" id="{53814E64-DB41-47BE-9E6E-F40AC4A82FD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12628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8 w 14097"/>
                  <a:gd name="connsiteY1" fmla="*/ 14097 h 14097"/>
                  <a:gd name="connsiteX2" fmla="*/ 0 w 14097"/>
                  <a:gd name="connsiteY2" fmla="*/ 7049 h 14097"/>
                  <a:gd name="connsiteX3" fmla="*/ 7048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7" name="Freeform: Shape 256">
                <a:extLst>
                  <a:ext uri="{FF2B5EF4-FFF2-40B4-BE49-F238E27FC236}">
                    <a16:creationId xmlns:a16="http://schemas.microsoft.com/office/drawing/2014/main" id="{6DC1BF4C-B973-4D6F-AF0E-EA5838A1DB1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8" name="Freeform: Shape 257">
                <a:extLst>
                  <a:ext uri="{FF2B5EF4-FFF2-40B4-BE49-F238E27FC236}">
                    <a16:creationId xmlns:a16="http://schemas.microsoft.com/office/drawing/2014/main" id="{8F9E73A9-D8DE-4FB2-BCA9-D07DD7A2E11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185434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9" name="Freeform: Shape 258">
                <a:extLst>
                  <a:ext uri="{FF2B5EF4-FFF2-40B4-BE49-F238E27FC236}">
                    <a16:creationId xmlns:a16="http://schemas.microsoft.com/office/drawing/2014/main" id="{0B2FF232-F7ED-4A4E-A36D-94E7B24F370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18543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0" name="Freeform: Shape 259">
                <a:extLst>
                  <a:ext uri="{FF2B5EF4-FFF2-40B4-BE49-F238E27FC236}">
                    <a16:creationId xmlns:a16="http://schemas.microsoft.com/office/drawing/2014/main" id="{E058CFC5-FAB0-40DD-9B58-D7A64EF01F9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1" name="Freeform: Shape 260">
                <a:extLst>
                  <a:ext uri="{FF2B5EF4-FFF2-40B4-BE49-F238E27FC236}">
                    <a16:creationId xmlns:a16="http://schemas.microsoft.com/office/drawing/2014/main" id="{B7C79FDB-284E-41FB-A93C-3A6A4F9488A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2" name="Freeform: Shape 261">
                <a:extLst>
                  <a:ext uri="{FF2B5EF4-FFF2-40B4-BE49-F238E27FC236}">
                    <a16:creationId xmlns:a16="http://schemas.microsoft.com/office/drawing/2014/main" id="{706A4151-1369-4294-824A-70C8F929FCC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3" name="Freeform: Shape 262">
                <a:extLst>
                  <a:ext uri="{FF2B5EF4-FFF2-40B4-BE49-F238E27FC236}">
                    <a16:creationId xmlns:a16="http://schemas.microsoft.com/office/drawing/2014/main" id="{BB9396E5-7245-48DA-AA32-5AB0842B7E8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4" y="318543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4" name="Freeform: Shape 263">
                <a:extLst>
                  <a:ext uri="{FF2B5EF4-FFF2-40B4-BE49-F238E27FC236}">
                    <a16:creationId xmlns:a16="http://schemas.microsoft.com/office/drawing/2014/main" id="{066EB7EE-D151-4B68-B14C-1C54DF2B185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5" name="Freeform: Shape 264">
                <a:extLst>
                  <a:ext uri="{FF2B5EF4-FFF2-40B4-BE49-F238E27FC236}">
                    <a16:creationId xmlns:a16="http://schemas.microsoft.com/office/drawing/2014/main" id="{FF4EDA4A-9471-4A70-9A00-B1A66B5E1BF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244679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04799963-01EB-401F-8BFD-6CDF641B5C2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244677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7" name="Freeform: Shape 266">
                <a:extLst>
                  <a:ext uri="{FF2B5EF4-FFF2-40B4-BE49-F238E27FC236}">
                    <a16:creationId xmlns:a16="http://schemas.microsoft.com/office/drawing/2014/main" id="{04CB3DF6-6D3D-40C5-B741-F2D83DD79EE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8" name="Freeform: Shape 267">
                <a:extLst>
                  <a:ext uri="{FF2B5EF4-FFF2-40B4-BE49-F238E27FC236}">
                    <a16:creationId xmlns:a16="http://schemas.microsoft.com/office/drawing/2014/main" id="{CA7B3897-3CBB-49E3-90EC-96E63DD9A83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9" name="Freeform: Shape 268">
                <a:extLst>
                  <a:ext uri="{FF2B5EF4-FFF2-40B4-BE49-F238E27FC236}">
                    <a16:creationId xmlns:a16="http://schemas.microsoft.com/office/drawing/2014/main" id="{E37DB1E2-1825-47B1-9E89-634473EF505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0" name="Freeform: Shape 269">
                <a:extLst>
                  <a:ext uri="{FF2B5EF4-FFF2-40B4-BE49-F238E27FC236}">
                    <a16:creationId xmlns:a16="http://schemas.microsoft.com/office/drawing/2014/main" id="{D2052410-9234-4B80-B825-7F91A5D615B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24467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1" name="Freeform: Shape 270">
                <a:extLst>
                  <a:ext uri="{FF2B5EF4-FFF2-40B4-BE49-F238E27FC236}">
                    <a16:creationId xmlns:a16="http://schemas.microsoft.com/office/drawing/2014/main" id="{08E7CB48-0744-4DF2-86B6-3335F38E6A3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2" name="Freeform: Shape 271">
                <a:extLst>
                  <a:ext uri="{FF2B5EF4-FFF2-40B4-BE49-F238E27FC236}">
                    <a16:creationId xmlns:a16="http://schemas.microsoft.com/office/drawing/2014/main" id="{CEB74DCF-332B-4BD3-B036-4A133327A28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303829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3" name="Freeform: Shape 272">
                <a:extLst>
                  <a:ext uri="{FF2B5EF4-FFF2-40B4-BE49-F238E27FC236}">
                    <a16:creationId xmlns:a16="http://schemas.microsoft.com/office/drawing/2014/main" id="{91B69718-3DD4-4F38-81E1-2342692AFF2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30382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id="{D5CE2490-5C33-412B-B444-D335E3AE8D1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5" name="Freeform: Shape 274">
                <a:extLst>
                  <a:ext uri="{FF2B5EF4-FFF2-40B4-BE49-F238E27FC236}">
                    <a16:creationId xmlns:a16="http://schemas.microsoft.com/office/drawing/2014/main" id="{3328ABF3-0C84-459E-B986-7DCD455B6CB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6" name="Freeform: Shape 275">
                <a:extLst>
                  <a:ext uri="{FF2B5EF4-FFF2-40B4-BE49-F238E27FC236}">
                    <a16:creationId xmlns:a16="http://schemas.microsoft.com/office/drawing/2014/main" id="{37381077-83CF-4050-A5F3-8C33C6E7076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7" name="Freeform: Shape 276">
                <a:extLst>
                  <a:ext uri="{FF2B5EF4-FFF2-40B4-BE49-F238E27FC236}">
                    <a16:creationId xmlns:a16="http://schemas.microsoft.com/office/drawing/2014/main" id="{920C082F-B414-4A4B-82AB-CE86C925CA8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30382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8" name="Freeform: Shape 277">
                <a:extLst>
                  <a:ext uri="{FF2B5EF4-FFF2-40B4-BE49-F238E27FC236}">
                    <a16:creationId xmlns:a16="http://schemas.microsoft.com/office/drawing/2014/main" id="{0B3086F2-6938-4EB0-9EC8-B829D1E9F23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9" name="Freeform: Shape 278">
                <a:extLst>
                  <a:ext uri="{FF2B5EF4-FFF2-40B4-BE49-F238E27FC236}">
                    <a16:creationId xmlns:a16="http://schemas.microsoft.com/office/drawing/2014/main" id="{5E9F8385-761F-44AF-8AC6-CDBA79A52DE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363074"/>
                <a:ext cx="14192" cy="14097"/>
              </a:xfrm>
              <a:custGeom>
                <a:avLst/>
                <a:gdLst>
                  <a:gd name="connsiteX0" fmla="*/ 14192 w 14192"/>
                  <a:gd name="connsiteY0" fmla="*/ 7048 h 14097"/>
                  <a:gd name="connsiteX1" fmla="*/ 7144 w 14192"/>
                  <a:gd name="connsiteY1" fmla="*/ 14097 h 14097"/>
                  <a:gd name="connsiteX2" fmla="*/ 0 w 14192"/>
                  <a:gd name="connsiteY2" fmla="*/ 7048 h 14097"/>
                  <a:gd name="connsiteX3" fmla="*/ 7049 w 14192"/>
                  <a:gd name="connsiteY3" fmla="*/ 0 h 14097"/>
                  <a:gd name="connsiteX4" fmla="*/ 14192 w 14192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7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0" name="Freeform: Shape 279">
                <a:extLst>
                  <a:ext uri="{FF2B5EF4-FFF2-40B4-BE49-F238E27FC236}">
                    <a16:creationId xmlns:a16="http://schemas.microsoft.com/office/drawing/2014/main" id="{09AADCB5-90F3-4C5F-97B2-73CFF780AE6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363072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1" name="Freeform: Shape 280">
                <a:extLst>
                  <a:ext uri="{FF2B5EF4-FFF2-40B4-BE49-F238E27FC236}">
                    <a16:creationId xmlns:a16="http://schemas.microsoft.com/office/drawing/2014/main" id="{ABB6628B-E9D0-4651-8570-CF1E5DB0262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2" name="Freeform: Shape 281">
                <a:extLst>
                  <a:ext uri="{FF2B5EF4-FFF2-40B4-BE49-F238E27FC236}">
                    <a16:creationId xmlns:a16="http://schemas.microsoft.com/office/drawing/2014/main" id="{34C9E771-C0D9-4027-96D7-651E8B7361E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3" name="Freeform: Shape 282">
                <a:extLst>
                  <a:ext uri="{FF2B5EF4-FFF2-40B4-BE49-F238E27FC236}">
                    <a16:creationId xmlns:a16="http://schemas.microsoft.com/office/drawing/2014/main" id="{380B5730-FEEA-409B-9D23-066B99E31BD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4" name="Freeform: Shape 283">
                <a:extLst>
                  <a:ext uri="{FF2B5EF4-FFF2-40B4-BE49-F238E27FC236}">
                    <a16:creationId xmlns:a16="http://schemas.microsoft.com/office/drawing/2014/main" id="{B4A9FBAD-235A-4A0F-8C54-15633CCAFF1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363074"/>
                <a:ext cx="14097" cy="14097"/>
              </a:xfrm>
              <a:custGeom>
                <a:avLst/>
                <a:gdLst>
                  <a:gd name="connsiteX0" fmla="*/ 14097 w 14097"/>
                  <a:gd name="connsiteY0" fmla="*/ 7048 h 14097"/>
                  <a:gd name="connsiteX1" fmla="*/ 7048 w 14097"/>
                  <a:gd name="connsiteY1" fmla="*/ 14097 h 14097"/>
                  <a:gd name="connsiteX2" fmla="*/ 0 w 14097"/>
                  <a:gd name="connsiteY2" fmla="*/ 7048 h 14097"/>
                  <a:gd name="connsiteX3" fmla="*/ 7048 w 14097"/>
                  <a:gd name="connsiteY3" fmla="*/ 0 h 14097"/>
                  <a:gd name="connsiteX4" fmla="*/ 14097 w 14097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5" name="Freeform: Shape 284">
                <a:extLst>
                  <a:ext uri="{FF2B5EF4-FFF2-40B4-BE49-F238E27FC236}">
                    <a16:creationId xmlns:a16="http://schemas.microsoft.com/office/drawing/2014/main" id="{BF2F6746-8E16-406D-835E-5FCE6D4F07F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6" name="Freeform: Shape 285">
                <a:extLst>
                  <a:ext uri="{FF2B5EF4-FFF2-40B4-BE49-F238E27FC236}">
                    <a16:creationId xmlns:a16="http://schemas.microsoft.com/office/drawing/2014/main" id="{4FADF2DF-4564-4627-AA45-85EFB708291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422225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7" name="Freeform: Shape 286">
                <a:extLst>
                  <a:ext uri="{FF2B5EF4-FFF2-40B4-BE49-F238E27FC236}">
                    <a16:creationId xmlns:a16="http://schemas.microsoft.com/office/drawing/2014/main" id="{3D4185DD-65EF-442E-935F-90BDEB5E82F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42222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8" name="Freeform: Shape 287">
                <a:extLst>
                  <a:ext uri="{FF2B5EF4-FFF2-40B4-BE49-F238E27FC236}">
                    <a16:creationId xmlns:a16="http://schemas.microsoft.com/office/drawing/2014/main" id="{0B30569E-CF14-4DF4-AE71-046DC42001F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9" name="Freeform: Shape 288">
                <a:extLst>
                  <a:ext uri="{FF2B5EF4-FFF2-40B4-BE49-F238E27FC236}">
                    <a16:creationId xmlns:a16="http://schemas.microsoft.com/office/drawing/2014/main" id="{ADC6272B-8E87-4AF5-A668-16EC7F3C4E1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0" name="Freeform: Shape 289">
                <a:extLst>
                  <a:ext uri="{FF2B5EF4-FFF2-40B4-BE49-F238E27FC236}">
                    <a16:creationId xmlns:a16="http://schemas.microsoft.com/office/drawing/2014/main" id="{95404AC5-86D6-4864-BE91-84B6F66D570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1" name="Freeform: Shape 290">
                <a:extLst>
                  <a:ext uri="{FF2B5EF4-FFF2-40B4-BE49-F238E27FC236}">
                    <a16:creationId xmlns:a16="http://schemas.microsoft.com/office/drawing/2014/main" id="{0283DF22-5559-4FAB-A06F-CDB1F9C9965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42222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2" name="Freeform: Shape 291">
                <a:extLst>
                  <a:ext uri="{FF2B5EF4-FFF2-40B4-BE49-F238E27FC236}">
                    <a16:creationId xmlns:a16="http://schemas.microsoft.com/office/drawing/2014/main" id="{F82E770A-E6CC-441E-A6A9-47A33BF503D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3" name="Freeform: Shape 292">
                <a:extLst>
                  <a:ext uri="{FF2B5EF4-FFF2-40B4-BE49-F238E27FC236}">
                    <a16:creationId xmlns:a16="http://schemas.microsoft.com/office/drawing/2014/main" id="{32C89056-2DB3-4565-8418-63EE598E0CA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067039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6953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048" y="0"/>
                      <a:pt x="6953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4" name="Freeform: Shape 293">
                <a:extLst>
                  <a:ext uri="{FF2B5EF4-FFF2-40B4-BE49-F238E27FC236}">
                    <a16:creationId xmlns:a16="http://schemas.microsoft.com/office/drawing/2014/main" id="{A81C1B01-00CC-4C39-A005-8544974B93F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5" name="Freeform: Shape 294">
                <a:extLst>
                  <a:ext uri="{FF2B5EF4-FFF2-40B4-BE49-F238E27FC236}">
                    <a16:creationId xmlns:a16="http://schemas.microsoft.com/office/drawing/2014/main" id="{EC8F3F3D-5E7B-4168-BA7B-09B22C878A5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9 w 14096"/>
                  <a:gd name="connsiteY1" fmla="*/ 14097 h 14097"/>
                  <a:gd name="connsiteX2" fmla="*/ 0 w 14096"/>
                  <a:gd name="connsiteY2" fmla="*/ 7049 h 14097"/>
                  <a:gd name="connsiteX3" fmla="*/ 6953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048" y="0"/>
                      <a:pt x="6953" y="0"/>
                    </a:cubicBezTo>
                    <a:cubicBezTo>
                      <a:pt x="10859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6" name="Freeform: Shape 295">
                <a:extLst>
                  <a:ext uri="{FF2B5EF4-FFF2-40B4-BE49-F238E27FC236}">
                    <a16:creationId xmlns:a16="http://schemas.microsoft.com/office/drawing/2014/main" id="{BB09AD41-8582-44F1-A4DB-8C4ECC1D6A5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7" name="Freeform: Shape 296">
                <a:extLst>
                  <a:ext uri="{FF2B5EF4-FFF2-40B4-BE49-F238E27FC236}">
                    <a16:creationId xmlns:a16="http://schemas.microsoft.com/office/drawing/2014/main" id="{EEF98626-AA8E-4ABF-A29A-89C159D70B7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6953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048" y="0"/>
                      <a:pt x="6953" y="0"/>
                    </a:cubicBezTo>
                    <a:cubicBezTo>
                      <a:pt x="10858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8" name="Freeform: Shape 297">
                <a:extLst>
                  <a:ext uri="{FF2B5EF4-FFF2-40B4-BE49-F238E27FC236}">
                    <a16:creationId xmlns:a16="http://schemas.microsoft.com/office/drawing/2014/main" id="{8A910E73-8115-449D-91BC-4BFD85100B7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9" name="Freeform: Shape 298">
                <a:extLst>
                  <a:ext uri="{FF2B5EF4-FFF2-40B4-BE49-F238E27FC236}">
                    <a16:creationId xmlns:a16="http://schemas.microsoft.com/office/drawing/2014/main" id="{2BA84EC5-ADB4-412B-9D7F-785CA24046B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126281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0" name="Freeform: Shape 299">
                <a:extLst>
                  <a:ext uri="{FF2B5EF4-FFF2-40B4-BE49-F238E27FC236}">
                    <a16:creationId xmlns:a16="http://schemas.microsoft.com/office/drawing/2014/main" id="{1EAEE025-D974-498D-B276-E887588BFB8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1" name="Freeform: Shape 300">
                <a:extLst>
                  <a:ext uri="{FF2B5EF4-FFF2-40B4-BE49-F238E27FC236}">
                    <a16:creationId xmlns:a16="http://schemas.microsoft.com/office/drawing/2014/main" id="{C0A6777F-C322-4CFA-B4FA-C98FF4CBF68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2" name="Freeform: Shape 301">
                <a:extLst>
                  <a:ext uri="{FF2B5EF4-FFF2-40B4-BE49-F238E27FC236}">
                    <a16:creationId xmlns:a16="http://schemas.microsoft.com/office/drawing/2014/main" id="{6C45B00F-D649-44DC-9CB3-04C5A6CB86F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3" name="Freeform: Shape 302">
                <a:extLst>
                  <a:ext uri="{FF2B5EF4-FFF2-40B4-BE49-F238E27FC236}">
                    <a16:creationId xmlns:a16="http://schemas.microsoft.com/office/drawing/2014/main" id="{14D681DB-7395-46C8-A277-8D5478BA847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4" name="Freeform: Shape 303">
                <a:extLst>
                  <a:ext uri="{FF2B5EF4-FFF2-40B4-BE49-F238E27FC236}">
                    <a16:creationId xmlns:a16="http://schemas.microsoft.com/office/drawing/2014/main" id="{2FF0C982-758E-46DD-88BE-0B1087F2011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126283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5" name="Freeform: Shape 304">
                <a:extLst>
                  <a:ext uri="{FF2B5EF4-FFF2-40B4-BE49-F238E27FC236}">
                    <a16:creationId xmlns:a16="http://schemas.microsoft.com/office/drawing/2014/main" id="{3AC91889-4175-4937-A495-37094F3EEB9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185433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6" name="Freeform: Shape 305">
                <a:extLst>
                  <a:ext uri="{FF2B5EF4-FFF2-40B4-BE49-F238E27FC236}">
                    <a16:creationId xmlns:a16="http://schemas.microsoft.com/office/drawing/2014/main" id="{79B67AE9-E5D6-4FA2-AFB6-73EB860099F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7" name="Freeform: Shape 306">
                <a:extLst>
                  <a:ext uri="{FF2B5EF4-FFF2-40B4-BE49-F238E27FC236}">
                    <a16:creationId xmlns:a16="http://schemas.microsoft.com/office/drawing/2014/main" id="{DA158CC5-EE56-492A-A095-77324472D87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8" name="Freeform: Shape 307">
                <a:extLst>
                  <a:ext uri="{FF2B5EF4-FFF2-40B4-BE49-F238E27FC236}">
                    <a16:creationId xmlns:a16="http://schemas.microsoft.com/office/drawing/2014/main" id="{2547278D-FC88-4AB6-8C3C-EEF9282F3EC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9" name="Freeform: Shape 308">
                <a:extLst>
                  <a:ext uri="{FF2B5EF4-FFF2-40B4-BE49-F238E27FC236}">
                    <a16:creationId xmlns:a16="http://schemas.microsoft.com/office/drawing/2014/main" id="{D0EC49A0-0827-49E5-89C4-F56299A5DF2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0" name="Freeform: Shape 309">
                <a:extLst>
                  <a:ext uri="{FF2B5EF4-FFF2-40B4-BE49-F238E27FC236}">
                    <a16:creationId xmlns:a16="http://schemas.microsoft.com/office/drawing/2014/main" id="{9B2514B8-CBE5-40F8-85F8-8B9D514F533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185432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1" name="Freeform: Shape 310">
                <a:extLst>
                  <a:ext uri="{FF2B5EF4-FFF2-40B4-BE49-F238E27FC236}">
                    <a16:creationId xmlns:a16="http://schemas.microsoft.com/office/drawing/2014/main" id="{89206225-1385-42CD-A435-03C6731B513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244676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2" name="Freeform: Shape 311">
                <a:extLst>
                  <a:ext uri="{FF2B5EF4-FFF2-40B4-BE49-F238E27FC236}">
                    <a16:creationId xmlns:a16="http://schemas.microsoft.com/office/drawing/2014/main" id="{516C97D0-ECDA-4BE7-B7B0-104FBAC6E4B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3" name="Freeform: Shape 312">
                <a:extLst>
                  <a:ext uri="{FF2B5EF4-FFF2-40B4-BE49-F238E27FC236}">
                    <a16:creationId xmlns:a16="http://schemas.microsoft.com/office/drawing/2014/main" id="{79F18E51-9DC0-4458-85F4-8DB85B23C17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4" name="Freeform: Shape 313">
                <a:extLst>
                  <a:ext uri="{FF2B5EF4-FFF2-40B4-BE49-F238E27FC236}">
                    <a16:creationId xmlns:a16="http://schemas.microsoft.com/office/drawing/2014/main" id="{18150D47-30EF-4F80-A28C-F206A8E152F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5" name="Freeform: Shape 314">
                <a:extLst>
                  <a:ext uri="{FF2B5EF4-FFF2-40B4-BE49-F238E27FC236}">
                    <a16:creationId xmlns:a16="http://schemas.microsoft.com/office/drawing/2014/main" id="{9146AF03-B828-49EB-A7CE-81D57EA9BB3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6" name="Freeform: Shape 315">
                <a:extLst>
                  <a:ext uri="{FF2B5EF4-FFF2-40B4-BE49-F238E27FC236}">
                    <a16:creationId xmlns:a16="http://schemas.microsoft.com/office/drawing/2014/main" id="{7CD96A2B-A3CD-4992-97C7-7F47A2A3995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24467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7" name="Freeform: Shape 316">
                <a:extLst>
                  <a:ext uri="{FF2B5EF4-FFF2-40B4-BE49-F238E27FC236}">
                    <a16:creationId xmlns:a16="http://schemas.microsoft.com/office/drawing/2014/main" id="{D0A0D10A-D5BB-4580-91C6-15338B079CC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30382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8" name="Freeform: Shape 317">
                <a:extLst>
                  <a:ext uri="{FF2B5EF4-FFF2-40B4-BE49-F238E27FC236}">
                    <a16:creationId xmlns:a16="http://schemas.microsoft.com/office/drawing/2014/main" id="{2B73C84D-0C6C-4AF8-9DAB-89DF1E4F892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9" name="Freeform: Shape 318">
                <a:extLst>
                  <a:ext uri="{FF2B5EF4-FFF2-40B4-BE49-F238E27FC236}">
                    <a16:creationId xmlns:a16="http://schemas.microsoft.com/office/drawing/2014/main" id="{DD66FFFF-5665-44A0-AA5E-7220E985ACC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0" name="Freeform: Shape 319">
                <a:extLst>
                  <a:ext uri="{FF2B5EF4-FFF2-40B4-BE49-F238E27FC236}">
                    <a16:creationId xmlns:a16="http://schemas.microsoft.com/office/drawing/2014/main" id="{477FB038-24D7-43B0-955A-DCC0332B5D5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1" name="Freeform: Shape 320">
                <a:extLst>
                  <a:ext uri="{FF2B5EF4-FFF2-40B4-BE49-F238E27FC236}">
                    <a16:creationId xmlns:a16="http://schemas.microsoft.com/office/drawing/2014/main" id="{BA17227F-E9D3-4A51-9DF0-DFD909AB3F7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2" name="Freeform: Shape 321">
                <a:extLst>
                  <a:ext uri="{FF2B5EF4-FFF2-40B4-BE49-F238E27FC236}">
                    <a16:creationId xmlns:a16="http://schemas.microsoft.com/office/drawing/2014/main" id="{55E6B883-1C1C-40DF-A620-22CC48A9A19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3" name="Freeform: Shape 322">
                <a:extLst>
                  <a:ext uri="{FF2B5EF4-FFF2-40B4-BE49-F238E27FC236}">
                    <a16:creationId xmlns:a16="http://schemas.microsoft.com/office/drawing/2014/main" id="{07EC08BD-662A-486F-BA39-0A9F368A635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363072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4" name="Freeform: Shape 323">
                <a:extLst>
                  <a:ext uri="{FF2B5EF4-FFF2-40B4-BE49-F238E27FC236}">
                    <a16:creationId xmlns:a16="http://schemas.microsoft.com/office/drawing/2014/main" id="{31A6E4DA-A497-400B-ADFB-11B80E5E0DA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5" name="Freeform: Shape 324">
                <a:extLst>
                  <a:ext uri="{FF2B5EF4-FFF2-40B4-BE49-F238E27FC236}">
                    <a16:creationId xmlns:a16="http://schemas.microsoft.com/office/drawing/2014/main" id="{CDD443E5-430F-4F57-A4ED-2BCF8E0C7CB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6" name="Freeform: Shape 325">
                <a:extLst>
                  <a:ext uri="{FF2B5EF4-FFF2-40B4-BE49-F238E27FC236}">
                    <a16:creationId xmlns:a16="http://schemas.microsoft.com/office/drawing/2014/main" id="{F736045A-DB37-4982-96ED-70BEEEC7CFE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7" name="Freeform: Shape 326">
                <a:extLst>
                  <a:ext uri="{FF2B5EF4-FFF2-40B4-BE49-F238E27FC236}">
                    <a16:creationId xmlns:a16="http://schemas.microsoft.com/office/drawing/2014/main" id="{C1805AD9-942F-480F-A92D-B71F17B6535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8" name="Freeform: Shape 327">
                <a:extLst>
                  <a:ext uri="{FF2B5EF4-FFF2-40B4-BE49-F238E27FC236}">
                    <a16:creationId xmlns:a16="http://schemas.microsoft.com/office/drawing/2014/main" id="{F35A6E50-B827-447C-A1E3-243CB09BB12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363074"/>
                <a:ext cx="14096" cy="14097"/>
              </a:xfrm>
              <a:custGeom>
                <a:avLst/>
                <a:gdLst>
                  <a:gd name="connsiteX0" fmla="*/ 14097 w 14096"/>
                  <a:gd name="connsiteY0" fmla="*/ 7048 h 14097"/>
                  <a:gd name="connsiteX1" fmla="*/ 7048 w 14096"/>
                  <a:gd name="connsiteY1" fmla="*/ 14097 h 14097"/>
                  <a:gd name="connsiteX2" fmla="*/ 0 w 14096"/>
                  <a:gd name="connsiteY2" fmla="*/ 7048 h 14097"/>
                  <a:gd name="connsiteX3" fmla="*/ 7048 w 14096"/>
                  <a:gd name="connsiteY3" fmla="*/ 0 h 14097"/>
                  <a:gd name="connsiteX4" fmla="*/ 14097 w 14096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9" name="Freeform: Shape 328">
                <a:extLst>
                  <a:ext uri="{FF2B5EF4-FFF2-40B4-BE49-F238E27FC236}">
                    <a16:creationId xmlns:a16="http://schemas.microsoft.com/office/drawing/2014/main" id="{8A99C9B0-BE26-498B-BF80-39E5CC621EE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42222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0" name="Freeform: Shape 329">
                <a:extLst>
                  <a:ext uri="{FF2B5EF4-FFF2-40B4-BE49-F238E27FC236}">
                    <a16:creationId xmlns:a16="http://schemas.microsoft.com/office/drawing/2014/main" id="{3699857B-7AC7-4686-91B1-0F634DB5A0B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1" name="Freeform: Shape 330">
                <a:extLst>
                  <a:ext uri="{FF2B5EF4-FFF2-40B4-BE49-F238E27FC236}">
                    <a16:creationId xmlns:a16="http://schemas.microsoft.com/office/drawing/2014/main" id="{EAD66306-06A7-4198-B997-F9B8B8AF84C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2" name="Freeform: Shape 331">
                <a:extLst>
                  <a:ext uri="{FF2B5EF4-FFF2-40B4-BE49-F238E27FC236}">
                    <a16:creationId xmlns:a16="http://schemas.microsoft.com/office/drawing/2014/main" id="{173378AC-6515-495C-A818-4A41463E451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3" name="Freeform: Shape 332">
                <a:extLst>
                  <a:ext uri="{FF2B5EF4-FFF2-40B4-BE49-F238E27FC236}">
                    <a16:creationId xmlns:a16="http://schemas.microsoft.com/office/drawing/2014/main" id="{A9203926-2967-431A-9A3A-80ADDF9A2DB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4" name="Freeform: Shape 333">
                <a:extLst>
                  <a:ext uri="{FF2B5EF4-FFF2-40B4-BE49-F238E27FC236}">
                    <a16:creationId xmlns:a16="http://schemas.microsoft.com/office/drawing/2014/main" id="{C0F60567-9012-4A1A-81DF-87B661B62F5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42222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5" name="Freeform: Shape 334">
                <a:extLst>
                  <a:ext uri="{FF2B5EF4-FFF2-40B4-BE49-F238E27FC236}">
                    <a16:creationId xmlns:a16="http://schemas.microsoft.com/office/drawing/2014/main" id="{0C1BE4E4-B943-411F-A103-BCDC29AF0E4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481374"/>
                <a:ext cx="14192" cy="14096"/>
              </a:xfrm>
              <a:custGeom>
                <a:avLst/>
                <a:gdLst>
                  <a:gd name="connsiteX0" fmla="*/ 14192 w 14192"/>
                  <a:gd name="connsiteY0" fmla="*/ 7049 h 14096"/>
                  <a:gd name="connsiteX1" fmla="*/ 7144 w 14192"/>
                  <a:gd name="connsiteY1" fmla="*/ 14097 h 14096"/>
                  <a:gd name="connsiteX2" fmla="*/ 0 w 14192"/>
                  <a:gd name="connsiteY2" fmla="*/ 7049 h 14096"/>
                  <a:gd name="connsiteX3" fmla="*/ 7049 w 14192"/>
                  <a:gd name="connsiteY3" fmla="*/ 0 h 14096"/>
                  <a:gd name="connsiteX4" fmla="*/ 14192 w 14192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9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1049"/>
                      <a:pt x="0" y="7049"/>
                    </a:cubicBezTo>
                    <a:cubicBezTo>
                      <a:pt x="0" y="3048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6" name="Freeform: Shape 335">
                <a:extLst>
                  <a:ext uri="{FF2B5EF4-FFF2-40B4-BE49-F238E27FC236}">
                    <a16:creationId xmlns:a16="http://schemas.microsoft.com/office/drawing/2014/main" id="{8F230BF9-4B8A-4479-B197-83AA90D84C3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48137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7" name="Freeform: Shape 336">
                <a:extLst>
                  <a:ext uri="{FF2B5EF4-FFF2-40B4-BE49-F238E27FC236}">
                    <a16:creationId xmlns:a16="http://schemas.microsoft.com/office/drawing/2014/main" id="{F64D3FA3-2702-4732-A545-29A65184DD8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8" name="Freeform: Shape 337">
                <a:extLst>
                  <a:ext uri="{FF2B5EF4-FFF2-40B4-BE49-F238E27FC236}">
                    <a16:creationId xmlns:a16="http://schemas.microsoft.com/office/drawing/2014/main" id="{59DE7572-DB33-4A77-B082-96E36A61966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9" name="Freeform: Shape 338">
                <a:extLst>
                  <a:ext uri="{FF2B5EF4-FFF2-40B4-BE49-F238E27FC236}">
                    <a16:creationId xmlns:a16="http://schemas.microsoft.com/office/drawing/2014/main" id="{A2B8418A-24D1-4998-949F-BAEBE54CA3A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0" name="Freeform: Shape 339">
                <a:extLst>
                  <a:ext uri="{FF2B5EF4-FFF2-40B4-BE49-F238E27FC236}">
                    <a16:creationId xmlns:a16="http://schemas.microsoft.com/office/drawing/2014/main" id="{596AFA95-4288-45C6-8385-D30F8C82217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4" y="348137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1" name="Freeform: Shape 340">
                <a:extLst>
                  <a:ext uri="{FF2B5EF4-FFF2-40B4-BE49-F238E27FC236}">
                    <a16:creationId xmlns:a16="http://schemas.microsoft.com/office/drawing/2014/main" id="{061C74E7-2DA4-47FE-A604-4CAE7426A28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2" name="Freeform: Shape 341">
                <a:extLst>
                  <a:ext uri="{FF2B5EF4-FFF2-40B4-BE49-F238E27FC236}">
                    <a16:creationId xmlns:a16="http://schemas.microsoft.com/office/drawing/2014/main" id="{49948CD9-6639-4D61-84AD-9888621969D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540620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3" name="Freeform: Shape 342">
                <a:extLst>
                  <a:ext uri="{FF2B5EF4-FFF2-40B4-BE49-F238E27FC236}">
                    <a16:creationId xmlns:a16="http://schemas.microsoft.com/office/drawing/2014/main" id="{E50D3989-13DF-4E94-9702-7CA27CE5852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540620"/>
                <a:ext cx="14097" cy="14097"/>
              </a:xfrm>
              <a:custGeom>
                <a:avLst/>
                <a:gdLst>
                  <a:gd name="connsiteX0" fmla="*/ 14097 w 14097"/>
                  <a:gd name="connsiteY0" fmla="*/ 7048 h 14097"/>
                  <a:gd name="connsiteX1" fmla="*/ 7049 w 14097"/>
                  <a:gd name="connsiteY1" fmla="*/ 14097 h 14097"/>
                  <a:gd name="connsiteX2" fmla="*/ 0 w 14097"/>
                  <a:gd name="connsiteY2" fmla="*/ 7048 h 14097"/>
                  <a:gd name="connsiteX3" fmla="*/ 7049 w 14097"/>
                  <a:gd name="connsiteY3" fmla="*/ 0 h 14097"/>
                  <a:gd name="connsiteX4" fmla="*/ 14097 w 14097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4" name="Freeform: Shape 343">
                <a:extLst>
                  <a:ext uri="{FF2B5EF4-FFF2-40B4-BE49-F238E27FC236}">
                    <a16:creationId xmlns:a16="http://schemas.microsoft.com/office/drawing/2014/main" id="{DBA4DD0C-2E69-4365-8750-37BF2BD8A26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5" name="Freeform: Shape 344">
                <a:extLst>
                  <a:ext uri="{FF2B5EF4-FFF2-40B4-BE49-F238E27FC236}">
                    <a16:creationId xmlns:a16="http://schemas.microsoft.com/office/drawing/2014/main" id="{38B2F783-8850-437D-AD52-62F4EFE8689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6" name="Freeform: Shape 345">
                <a:extLst>
                  <a:ext uri="{FF2B5EF4-FFF2-40B4-BE49-F238E27FC236}">
                    <a16:creationId xmlns:a16="http://schemas.microsoft.com/office/drawing/2014/main" id="{6C32D6E8-869E-4CBF-9409-124D3FAD39C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7" name="Freeform: Shape 346">
                <a:extLst>
                  <a:ext uri="{FF2B5EF4-FFF2-40B4-BE49-F238E27FC236}">
                    <a16:creationId xmlns:a16="http://schemas.microsoft.com/office/drawing/2014/main" id="{28C44847-ACE1-4D0D-B2B1-5E433166E31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4" y="3540620"/>
                <a:ext cx="14097" cy="14097"/>
              </a:xfrm>
              <a:custGeom>
                <a:avLst/>
                <a:gdLst>
                  <a:gd name="connsiteX0" fmla="*/ 14097 w 14097"/>
                  <a:gd name="connsiteY0" fmla="*/ 7048 h 14097"/>
                  <a:gd name="connsiteX1" fmla="*/ 7049 w 14097"/>
                  <a:gd name="connsiteY1" fmla="*/ 14097 h 14097"/>
                  <a:gd name="connsiteX2" fmla="*/ 0 w 14097"/>
                  <a:gd name="connsiteY2" fmla="*/ 7048 h 14097"/>
                  <a:gd name="connsiteX3" fmla="*/ 7049 w 14097"/>
                  <a:gd name="connsiteY3" fmla="*/ 0 h 14097"/>
                  <a:gd name="connsiteX4" fmla="*/ 14097 w 14097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8" name="Freeform: Shape 347">
                <a:extLst>
                  <a:ext uri="{FF2B5EF4-FFF2-40B4-BE49-F238E27FC236}">
                    <a16:creationId xmlns:a16="http://schemas.microsoft.com/office/drawing/2014/main" id="{400A772C-C03A-42DC-B0A7-F0DFC7F83DB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9" name="Freeform: Shape 348">
                <a:extLst>
                  <a:ext uri="{FF2B5EF4-FFF2-40B4-BE49-F238E27FC236}">
                    <a16:creationId xmlns:a16="http://schemas.microsoft.com/office/drawing/2014/main" id="{BF55ACF2-1DAF-4BAD-98D9-7B741140677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599770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0" name="Freeform: Shape 349">
                <a:extLst>
                  <a:ext uri="{FF2B5EF4-FFF2-40B4-BE49-F238E27FC236}">
                    <a16:creationId xmlns:a16="http://schemas.microsoft.com/office/drawing/2014/main" id="{B8457AE1-96AA-479D-B76B-E62113204BF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59977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1" name="Freeform: Shape 350">
                <a:extLst>
                  <a:ext uri="{FF2B5EF4-FFF2-40B4-BE49-F238E27FC236}">
                    <a16:creationId xmlns:a16="http://schemas.microsoft.com/office/drawing/2014/main" id="{1C4F22AD-9264-4746-9908-F88858B7FA0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2" name="Freeform: Shape 351">
                <a:extLst>
                  <a:ext uri="{FF2B5EF4-FFF2-40B4-BE49-F238E27FC236}">
                    <a16:creationId xmlns:a16="http://schemas.microsoft.com/office/drawing/2014/main" id="{9B25671A-8A56-49F6-802A-1CBA58FF876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3" name="Freeform: Shape 352">
                <a:extLst>
                  <a:ext uri="{FF2B5EF4-FFF2-40B4-BE49-F238E27FC236}">
                    <a16:creationId xmlns:a16="http://schemas.microsoft.com/office/drawing/2014/main" id="{A8875C06-A53D-4C2E-AAB0-2FBC5A16783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4" name="Freeform: Shape 353">
                <a:extLst>
                  <a:ext uri="{FF2B5EF4-FFF2-40B4-BE49-F238E27FC236}">
                    <a16:creationId xmlns:a16="http://schemas.microsoft.com/office/drawing/2014/main" id="{6F5F71D6-3D74-4013-8BD6-7E52F6DE50F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59977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5" name="Freeform: Shape 354">
                <a:extLst>
                  <a:ext uri="{FF2B5EF4-FFF2-40B4-BE49-F238E27FC236}">
                    <a16:creationId xmlns:a16="http://schemas.microsoft.com/office/drawing/2014/main" id="{B41736BF-619F-402B-B70E-089811060A5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6" name="Freeform: Shape 355">
                <a:extLst>
                  <a:ext uri="{FF2B5EF4-FFF2-40B4-BE49-F238E27FC236}">
                    <a16:creationId xmlns:a16="http://schemas.microsoft.com/office/drawing/2014/main" id="{51A1F261-EEC0-4F95-B854-1454E3CF377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7" y="3659014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7" name="Freeform: Shape 356">
                <a:extLst>
                  <a:ext uri="{FF2B5EF4-FFF2-40B4-BE49-F238E27FC236}">
                    <a16:creationId xmlns:a16="http://schemas.microsoft.com/office/drawing/2014/main" id="{F7DE06E0-C362-485D-8F89-44FDBBAFF8C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2" y="3659014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8" name="Freeform: Shape 357">
                <a:extLst>
                  <a:ext uri="{FF2B5EF4-FFF2-40B4-BE49-F238E27FC236}">
                    <a16:creationId xmlns:a16="http://schemas.microsoft.com/office/drawing/2014/main" id="{54822EF5-4772-42F0-A59B-04AB882D751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2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9" name="Freeform: Shape 358">
                <a:extLst>
                  <a:ext uri="{FF2B5EF4-FFF2-40B4-BE49-F238E27FC236}">
                    <a16:creationId xmlns:a16="http://schemas.microsoft.com/office/drawing/2014/main" id="{712CE3F4-4BC0-495F-9973-C58EC6CD6A3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0" name="Freeform: Shape 359">
                <a:extLst>
                  <a:ext uri="{FF2B5EF4-FFF2-40B4-BE49-F238E27FC236}">
                    <a16:creationId xmlns:a16="http://schemas.microsoft.com/office/drawing/2014/main" id="{11274400-B083-4CEF-804B-9EBF7CCAAD4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1" name="Freeform: Shape 360">
                <a:extLst>
                  <a:ext uri="{FF2B5EF4-FFF2-40B4-BE49-F238E27FC236}">
                    <a16:creationId xmlns:a16="http://schemas.microsoft.com/office/drawing/2014/main" id="{9945F450-B42E-4DA2-9C76-BA1F38AF31A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659014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2" name="Freeform: Shape 361">
                <a:extLst>
                  <a:ext uri="{FF2B5EF4-FFF2-40B4-BE49-F238E27FC236}">
                    <a16:creationId xmlns:a16="http://schemas.microsoft.com/office/drawing/2014/main" id="{A853A096-C1AB-4E3C-8B35-D682A008A53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3" name="Freeform: Shape 362">
                <a:extLst>
                  <a:ext uri="{FF2B5EF4-FFF2-40B4-BE49-F238E27FC236}">
                    <a16:creationId xmlns:a16="http://schemas.microsoft.com/office/drawing/2014/main" id="{75F8D171-62A5-4073-97CB-4E590156980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9" y="3718165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4" name="Freeform: Shape 363">
                <a:extLst>
                  <a:ext uri="{FF2B5EF4-FFF2-40B4-BE49-F238E27FC236}">
                    <a16:creationId xmlns:a16="http://schemas.microsoft.com/office/drawing/2014/main" id="{DC99FCCD-BBB6-40F1-B331-659509ED7CA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4" y="371816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5" name="Freeform: Shape 364">
                <a:extLst>
                  <a:ext uri="{FF2B5EF4-FFF2-40B4-BE49-F238E27FC236}">
                    <a16:creationId xmlns:a16="http://schemas.microsoft.com/office/drawing/2014/main" id="{60E3381B-598B-490B-8F81-584CB960896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4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6" name="Freeform: Shape 365">
                <a:extLst>
                  <a:ext uri="{FF2B5EF4-FFF2-40B4-BE49-F238E27FC236}">
                    <a16:creationId xmlns:a16="http://schemas.microsoft.com/office/drawing/2014/main" id="{5B8A6BEE-872E-41B4-AAF7-121594E0545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9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7" name="Freeform: Shape 366">
                <a:extLst>
                  <a:ext uri="{FF2B5EF4-FFF2-40B4-BE49-F238E27FC236}">
                    <a16:creationId xmlns:a16="http://schemas.microsoft.com/office/drawing/2014/main" id="{BF66EF2A-00A9-46F3-9710-6ADBD3D544A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9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8" name="Freeform: Shape 367">
                <a:extLst>
                  <a:ext uri="{FF2B5EF4-FFF2-40B4-BE49-F238E27FC236}">
                    <a16:creationId xmlns:a16="http://schemas.microsoft.com/office/drawing/2014/main" id="{A0432490-5DE8-4D81-B39C-B44CE1C47CF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4" y="371816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9" name="Freeform: Shape 368">
                <a:extLst>
                  <a:ext uri="{FF2B5EF4-FFF2-40B4-BE49-F238E27FC236}">
                    <a16:creationId xmlns:a16="http://schemas.microsoft.com/office/drawing/2014/main" id="{D48F6BC8-EABA-4287-8FCC-8BC7CD06DF1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5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0" name="Freeform: Shape 369">
                <a:extLst>
                  <a:ext uri="{FF2B5EF4-FFF2-40B4-BE49-F238E27FC236}">
                    <a16:creationId xmlns:a16="http://schemas.microsoft.com/office/drawing/2014/main" id="{623E8D30-1C78-41D4-97C9-63646BD99EF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40" y="3777410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1" name="Freeform: Shape 370">
                <a:extLst>
                  <a:ext uri="{FF2B5EF4-FFF2-40B4-BE49-F238E27FC236}">
                    <a16:creationId xmlns:a16="http://schemas.microsoft.com/office/drawing/2014/main" id="{C3167F67-0621-408A-A29A-A4536450C39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5" y="377741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2" name="Freeform: Shape 371">
                <a:extLst>
                  <a:ext uri="{FF2B5EF4-FFF2-40B4-BE49-F238E27FC236}">
                    <a16:creationId xmlns:a16="http://schemas.microsoft.com/office/drawing/2014/main" id="{9A19AC3E-362D-4172-97EF-45598CB5FF6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6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3" name="Freeform: Shape 372">
                <a:extLst>
                  <a:ext uri="{FF2B5EF4-FFF2-40B4-BE49-F238E27FC236}">
                    <a16:creationId xmlns:a16="http://schemas.microsoft.com/office/drawing/2014/main" id="{5B76F033-FB8A-48DB-8951-F527972A6E2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83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4" name="Freeform: Shape 373">
                <a:extLst>
                  <a:ext uri="{FF2B5EF4-FFF2-40B4-BE49-F238E27FC236}">
                    <a16:creationId xmlns:a16="http://schemas.microsoft.com/office/drawing/2014/main" id="{E832F524-84B7-44E4-9494-0969759A2D5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35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5" name="Freeform: Shape 374">
                <a:extLst>
                  <a:ext uri="{FF2B5EF4-FFF2-40B4-BE49-F238E27FC236}">
                    <a16:creationId xmlns:a16="http://schemas.microsoft.com/office/drawing/2014/main" id="{05782180-F16A-4A8B-A276-5E38F741B76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82" y="377741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6" name="Freeform: Shape 375">
                <a:extLst>
                  <a:ext uri="{FF2B5EF4-FFF2-40B4-BE49-F238E27FC236}">
                    <a16:creationId xmlns:a16="http://schemas.microsoft.com/office/drawing/2014/main" id="{34157406-E447-440D-9BCB-CA3D365A009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31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7" name="Freeform: Shape 376">
                <a:extLst>
                  <a:ext uri="{FF2B5EF4-FFF2-40B4-BE49-F238E27FC236}">
                    <a16:creationId xmlns:a16="http://schemas.microsoft.com/office/drawing/2014/main" id="{36D42F35-9B1B-469C-999F-7CEB42F4C82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6" y="3481374"/>
                <a:ext cx="14097" cy="14096"/>
              </a:xfrm>
              <a:custGeom>
                <a:avLst/>
                <a:gdLst>
                  <a:gd name="connsiteX0" fmla="*/ 14097 w 14097"/>
                  <a:gd name="connsiteY0" fmla="*/ 7049 h 14096"/>
                  <a:gd name="connsiteX1" fmla="*/ 7049 w 14097"/>
                  <a:gd name="connsiteY1" fmla="*/ 14097 h 14096"/>
                  <a:gd name="connsiteX2" fmla="*/ 0 w 14097"/>
                  <a:gd name="connsiteY2" fmla="*/ 7049 h 14096"/>
                  <a:gd name="connsiteX3" fmla="*/ 7049 w 14097"/>
                  <a:gd name="connsiteY3" fmla="*/ 0 h 14096"/>
                  <a:gd name="connsiteX4" fmla="*/ 14097 w 14097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8" name="Freeform: Shape 377">
                <a:extLst>
                  <a:ext uri="{FF2B5EF4-FFF2-40B4-BE49-F238E27FC236}">
                    <a16:creationId xmlns:a16="http://schemas.microsoft.com/office/drawing/2014/main" id="{8A4EEFF2-05CF-4C27-B386-A0E5DCD63A2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7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9" name="Freeform: Shape 378">
                <a:extLst>
                  <a:ext uri="{FF2B5EF4-FFF2-40B4-BE49-F238E27FC236}">
                    <a16:creationId xmlns:a16="http://schemas.microsoft.com/office/drawing/2014/main" id="{ED3EEF5A-B20A-42C7-A575-5E2655BA88B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72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9 w 14096"/>
                  <a:gd name="connsiteY1" fmla="*/ 14097 h 14096"/>
                  <a:gd name="connsiteX2" fmla="*/ 0 w 14096"/>
                  <a:gd name="connsiteY2" fmla="*/ 7049 h 14096"/>
                  <a:gd name="connsiteX3" fmla="*/ 7049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0" name="Freeform: Shape 379">
                <a:extLst>
                  <a:ext uri="{FF2B5EF4-FFF2-40B4-BE49-F238E27FC236}">
                    <a16:creationId xmlns:a16="http://schemas.microsoft.com/office/drawing/2014/main" id="{A46A893E-1A0C-40BF-AB34-831A41DDCA0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2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1" name="Freeform: Shape 380">
                <a:extLst>
                  <a:ext uri="{FF2B5EF4-FFF2-40B4-BE49-F238E27FC236}">
                    <a16:creationId xmlns:a16="http://schemas.microsoft.com/office/drawing/2014/main" id="{6157AAD3-7E95-41BF-8073-F6F78BA164F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8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2" name="Freeform: Shape 381">
                <a:extLst>
                  <a:ext uri="{FF2B5EF4-FFF2-40B4-BE49-F238E27FC236}">
                    <a16:creationId xmlns:a16="http://schemas.microsoft.com/office/drawing/2014/main" id="{24E5F5D2-D8B5-4D70-B617-B5029CA6416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7" y="3481373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3" name="Freeform: Shape 382">
                <a:extLst>
                  <a:ext uri="{FF2B5EF4-FFF2-40B4-BE49-F238E27FC236}">
                    <a16:creationId xmlns:a16="http://schemas.microsoft.com/office/drawing/2014/main" id="{E04ECE8A-8657-4D32-AD7E-B1058D0F7FF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6" y="3540622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4" name="Freeform: Shape 383">
                <a:extLst>
                  <a:ext uri="{FF2B5EF4-FFF2-40B4-BE49-F238E27FC236}">
                    <a16:creationId xmlns:a16="http://schemas.microsoft.com/office/drawing/2014/main" id="{57990A80-1E83-4C43-B61D-4CB71B2CD77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7" y="354062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5" name="Freeform: Shape 384">
                <a:extLst>
                  <a:ext uri="{FF2B5EF4-FFF2-40B4-BE49-F238E27FC236}">
                    <a16:creationId xmlns:a16="http://schemas.microsoft.com/office/drawing/2014/main" id="{82226514-799A-43F7-A5A3-6753D7BE8CC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72" y="35406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6" name="Freeform: Shape 385">
                <a:extLst>
                  <a:ext uri="{FF2B5EF4-FFF2-40B4-BE49-F238E27FC236}">
                    <a16:creationId xmlns:a16="http://schemas.microsoft.com/office/drawing/2014/main" id="{092572FA-6D1F-42B1-BEE7-46DC341D2BB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2" y="354062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7" name="Freeform: Shape 386">
                <a:extLst>
                  <a:ext uri="{FF2B5EF4-FFF2-40B4-BE49-F238E27FC236}">
                    <a16:creationId xmlns:a16="http://schemas.microsoft.com/office/drawing/2014/main" id="{F7870CB6-417E-416A-8307-E48C0A6A258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8" y="354063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8" name="Freeform: Shape 387">
                <a:extLst>
                  <a:ext uri="{FF2B5EF4-FFF2-40B4-BE49-F238E27FC236}">
                    <a16:creationId xmlns:a16="http://schemas.microsoft.com/office/drawing/2014/main" id="{F1EFCC94-4633-4464-8D4C-2EF4454D932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7" y="3540631"/>
                <a:ext cx="14096" cy="14097"/>
              </a:xfrm>
              <a:custGeom>
                <a:avLst/>
                <a:gdLst>
                  <a:gd name="connsiteX0" fmla="*/ 14097 w 14096"/>
                  <a:gd name="connsiteY0" fmla="*/ 7048 h 14097"/>
                  <a:gd name="connsiteX1" fmla="*/ 7048 w 14096"/>
                  <a:gd name="connsiteY1" fmla="*/ 14097 h 14097"/>
                  <a:gd name="connsiteX2" fmla="*/ 0 w 14096"/>
                  <a:gd name="connsiteY2" fmla="*/ 7048 h 14097"/>
                  <a:gd name="connsiteX3" fmla="*/ 7048 w 14096"/>
                  <a:gd name="connsiteY3" fmla="*/ 0 h 14097"/>
                  <a:gd name="connsiteX4" fmla="*/ 14097 w 14096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9" name="Freeform: Shape 388">
                <a:extLst>
                  <a:ext uri="{FF2B5EF4-FFF2-40B4-BE49-F238E27FC236}">
                    <a16:creationId xmlns:a16="http://schemas.microsoft.com/office/drawing/2014/main" id="{37B2F8A5-8637-4CCA-B44D-8844E601919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6" y="3599781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0" name="Freeform: Shape 389">
                <a:extLst>
                  <a:ext uri="{FF2B5EF4-FFF2-40B4-BE49-F238E27FC236}">
                    <a16:creationId xmlns:a16="http://schemas.microsoft.com/office/drawing/2014/main" id="{B0EA5452-15FD-43AB-8AC3-3C5C9BB2D50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7" y="3599781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1" name="Freeform: Shape 390">
                <a:extLst>
                  <a:ext uri="{FF2B5EF4-FFF2-40B4-BE49-F238E27FC236}">
                    <a16:creationId xmlns:a16="http://schemas.microsoft.com/office/drawing/2014/main" id="{0CFF3735-E718-4E54-A53D-B56B16207BC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72" y="3599781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2" name="Freeform: Shape 391">
                <a:extLst>
                  <a:ext uri="{FF2B5EF4-FFF2-40B4-BE49-F238E27FC236}">
                    <a16:creationId xmlns:a16="http://schemas.microsoft.com/office/drawing/2014/main" id="{C6087547-39E2-4056-8173-171D1B1D7CE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2" y="3599781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3" name="Freeform: Shape 392">
                <a:extLst>
                  <a:ext uri="{FF2B5EF4-FFF2-40B4-BE49-F238E27FC236}">
                    <a16:creationId xmlns:a16="http://schemas.microsoft.com/office/drawing/2014/main" id="{B5C5BAD6-F152-46DD-87A7-62F3BDB9D45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8" y="359978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4" name="Freeform: Shape 393">
                <a:extLst>
                  <a:ext uri="{FF2B5EF4-FFF2-40B4-BE49-F238E27FC236}">
                    <a16:creationId xmlns:a16="http://schemas.microsoft.com/office/drawing/2014/main" id="{3B07F977-B52E-43E1-8030-6B46F7E807B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7" y="3599782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5" name="Freeform: Shape 394">
                <a:extLst>
                  <a:ext uri="{FF2B5EF4-FFF2-40B4-BE49-F238E27FC236}">
                    <a16:creationId xmlns:a16="http://schemas.microsoft.com/office/drawing/2014/main" id="{3120570F-B852-4D3C-8E2C-965B5144358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6" y="3659026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6" name="Freeform: Shape 395">
                <a:extLst>
                  <a:ext uri="{FF2B5EF4-FFF2-40B4-BE49-F238E27FC236}">
                    <a16:creationId xmlns:a16="http://schemas.microsoft.com/office/drawing/2014/main" id="{019A7E82-47E0-4A90-BB03-E662E4F828F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7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7" name="Freeform: Shape 396">
                <a:extLst>
                  <a:ext uri="{FF2B5EF4-FFF2-40B4-BE49-F238E27FC236}">
                    <a16:creationId xmlns:a16="http://schemas.microsoft.com/office/drawing/2014/main" id="{623437BB-CD62-411D-B155-CF1B830F053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72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8" name="Freeform: Shape 397">
                <a:extLst>
                  <a:ext uri="{FF2B5EF4-FFF2-40B4-BE49-F238E27FC236}">
                    <a16:creationId xmlns:a16="http://schemas.microsoft.com/office/drawing/2014/main" id="{3DC4DD6A-A1ED-41B9-99FB-4D75C409AB1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2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9" name="Freeform: Shape 398">
                <a:extLst>
                  <a:ext uri="{FF2B5EF4-FFF2-40B4-BE49-F238E27FC236}">
                    <a16:creationId xmlns:a16="http://schemas.microsoft.com/office/drawing/2014/main" id="{E6F33FC1-BFE0-4A5D-9675-2DAFE11277E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8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0" name="Freeform: Shape 399">
                <a:extLst>
                  <a:ext uri="{FF2B5EF4-FFF2-40B4-BE49-F238E27FC236}">
                    <a16:creationId xmlns:a16="http://schemas.microsoft.com/office/drawing/2014/main" id="{CC7BBB4D-B45F-4D85-ADB0-AE2D0E84417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7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1" name="Freeform: Shape 400">
                <a:extLst>
                  <a:ext uri="{FF2B5EF4-FFF2-40B4-BE49-F238E27FC236}">
                    <a16:creationId xmlns:a16="http://schemas.microsoft.com/office/drawing/2014/main" id="{BF25838A-853B-4F5F-A10F-CD54217F023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6" y="3718177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2" name="Freeform: Shape 401">
                <a:extLst>
                  <a:ext uri="{FF2B5EF4-FFF2-40B4-BE49-F238E27FC236}">
                    <a16:creationId xmlns:a16="http://schemas.microsoft.com/office/drawing/2014/main" id="{C471161E-04D5-495C-9104-22CF3ED824E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7" y="371817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3" name="Freeform: Shape 402">
                <a:extLst>
                  <a:ext uri="{FF2B5EF4-FFF2-40B4-BE49-F238E27FC236}">
                    <a16:creationId xmlns:a16="http://schemas.microsoft.com/office/drawing/2014/main" id="{DFDFEF08-9D16-47C5-B413-C7BA090E9F9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72" y="371817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4" name="Freeform: Shape 403">
                <a:extLst>
                  <a:ext uri="{FF2B5EF4-FFF2-40B4-BE49-F238E27FC236}">
                    <a16:creationId xmlns:a16="http://schemas.microsoft.com/office/drawing/2014/main" id="{254CA655-0F8E-46A3-AE85-F020BB071FF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2" y="371817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5" name="Freeform: Shape 404">
                <a:extLst>
                  <a:ext uri="{FF2B5EF4-FFF2-40B4-BE49-F238E27FC236}">
                    <a16:creationId xmlns:a16="http://schemas.microsoft.com/office/drawing/2014/main" id="{A631A92A-3002-4BD3-B9AF-B0D7EF77E60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8" y="3718172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6" name="Freeform: Shape 405">
                <a:extLst>
                  <a:ext uri="{FF2B5EF4-FFF2-40B4-BE49-F238E27FC236}">
                    <a16:creationId xmlns:a16="http://schemas.microsoft.com/office/drawing/2014/main" id="{FCB0D363-B41D-4BB8-8F85-D183BF85BFC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7" y="371817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7" name="Freeform: Shape 406">
                <a:extLst>
                  <a:ext uri="{FF2B5EF4-FFF2-40B4-BE49-F238E27FC236}">
                    <a16:creationId xmlns:a16="http://schemas.microsoft.com/office/drawing/2014/main" id="{097B2CE1-2117-42A1-B721-1FD442E6862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2" y="3777419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8" name="Freeform: Shape 407">
                <a:extLst>
                  <a:ext uri="{FF2B5EF4-FFF2-40B4-BE49-F238E27FC236}">
                    <a16:creationId xmlns:a16="http://schemas.microsoft.com/office/drawing/2014/main" id="{300878E3-A086-4922-AD6A-2D2A94CA2F1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2" y="3777419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9" name="Freeform: Shape 408">
                <a:extLst>
                  <a:ext uri="{FF2B5EF4-FFF2-40B4-BE49-F238E27FC236}">
                    <a16:creationId xmlns:a16="http://schemas.microsoft.com/office/drawing/2014/main" id="{73F37BA0-1202-4528-973C-06E260C8B75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8" y="3777419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0" name="Freeform: Shape 409">
                <a:extLst>
                  <a:ext uri="{FF2B5EF4-FFF2-40B4-BE49-F238E27FC236}">
                    <a16:creationId xmlns:a16="http://schemas.microsoft.com/office/drawing/2014/main" id="{98FCD65C-13F5-4B2B-B39B-7153A0F64CE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4" y="3777383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1" name="Freeform: Shape 410">
                <a:extLst>
                  <a:ext uri="{FF2B5EF4-FFF2-40B4-BE49-F238E27FC236}">
                    <a16:creationId xmlns:a16="http://schemas.microsoft.com/office/drawing/2014/main" id="{AED6E0B7-C4E5-47DB-B2F4-A6130DA93F7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87" y="3777429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2" name="Freeform: Shape 411">
                <a:extLst>
                  <a:ext uri="{FF2B5EF4-FFF2-40B4-BE49-F238E27FC236}">
                    <a16:creationId xmlns:a16="http://schemas.microsoft.com/office/drawing/2014/main" id="{F6A91E1B-7F17-409B-8020-6F9E259D1CF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24" y="377742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688220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79C7B-9B9B-6496-6EB5-E8E421C26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Online editor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5C5D102-D05D-28E2-1AA8-41C18F305C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editor.p5js.org</a:t>
            </a:r>
          </a:p>
          <a:p>
            <a:r>
              <a:rPr lang="nl-NL" dirty="0"/>
              <a:t>Duw rechtsboven op login</a:t>
            </a:r>
          </a:p>
          <a:p>
            <a:r>
              <a:rPr lang="nl-NL" dirty="0"/>
              <a:t>Gebruikersnaam: C0dingCat</a:t>
            </a:r>
          </a:p>
          <a:p>
            <a:r>
              <a:rPr lang="nl-NL" dirty="0"/>
              <a:t>Wachtwoord: </a:t>
            </a:r>
            <a:r>
              <a:rPr lang="nl-NL" dirty="0" err="1"/>
              <a:t>codingcat</a:t>
            </a:r>
            <a:endParaRPr lang="nl-NL" dirty="0"/>
          </a:p>
          <a:p>
            <a:r>
              <a:rPr lang="nl-NL" dirty="0"/>
              <a:t>Duw op file &gt; open</a:t>
            </a:r>
          </a:p>
          <a:p>
            <a:r>
              <a:rPr lang="nl-NL" dirty="0"/>
              <a:t>Duw op </a:t>
            </a:r>
            <a:r>
              <a:rPr lang="nl-NL" dirty="0" err="1"/>
              <a:t>collections</a:t>
            </a:r>
            <a:endParaRPr lang="nl-NL" dirty="0"/>
          </a:p>
          <a:p>
            <a:r>
              <a:rPr lang="nl-NL" dirty="0"/>
              <a:t>Zoek je eigen naam in de lijst</a:t>
            </a:r>
          </a:p>
          <a:p>
            <a:endParaRPr lang="nl-NL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0D577E5-FB4C-1FD4-4C16-6B0FA3270B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36303" y="622759"/>
            <a:ext cx="617497" cy="113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887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A31B16B-1995-6ED3-1B37-5AF59DBE99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Huisje bouwen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4601EAA-913E-D319-F20E-653F5E6F91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endParaRPr lang="nl-NL" dirty="0"/>
          </a:p>
          <a:p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9BF58B31-F8F2-D975-B490-763C4BD17A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0465" y="1301366"/>
            <a:ext cx="4575615" cy="4586856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1D2E94C0-67FF-CF1D-C69B-7DE5596F4A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05528" y="5132547"/>
            <a:ext cx="568016" cy="1044416"/>
          </a:xfrm>
          <a:prstGeom prst="rect">
            <a:avLst/>
          </a:prstGeom>
        </p:spPr>
      </p:pic>
      <p:sp>
        <p:nvSpPr>
          <p:cNvPr id="7" name="Tijdelijke aanduiding voor inhoud 2">
            <a:extLst>
              <a:ext uri="{FF2B5EF4-FFF2-40B4-BE49-F238E27FC236}">
                <a16:creationId xmlns:a16="http://schemas.microsoft.com/office/drawing/2014/main" id="{A90D57AA-8F2A-2676-77B6-7BA8EC6ADCBB}"/>
              </a:ext>
            </a:extLst>
          </p:cNvPr>
          <p:cNvSpPr txBox="1">
            <a:spLocks/>
          </p:cNvSpPr>
          <p:nvPr/>
        </p:nvSpPr>
        <p:spPr>
          <a:xfrm>
            <a:off x="990600" y="19780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077785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 descr="Afbeelding met tafel&#10;&#10;Automatisch gegenereerde beschrijving">
            <a:extLst>
              <a:ext uri="{FF2B5EF4-FFF2-40B4-BE49-F238E27FC236}">
                <a16:creationId xmlns:a16="http://schemas.microsoft.com/office/drawing/2014/main" id="{DA406720-F2EA-D2D9-EAB5-918A250732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320" y="1875039"/>
            <a:ext cx="4383177" cy="4351338"/>
          </a:xfrm>
        </p:spPr>
      </p:pic>
      <p:pic>
        <p:nvPicPr>
          <p:cNvPr id="7" name="Afbeelding 6" descr="Afbeelding met shoji, badkamer&#10;&#10;Automatisch gegenereerde beschrijving">
            <a:extLst>
              <a:ext uri="{FF2B5EF4-FFF2-40B4-BE49-F238E27FC236}">
                <a16:creationId xmlns:a16="http://schemas.microsoft.com/office/drawing/2014/main" id="{D98E390E-4E69-7B74-5F87-E65245B349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504" y="1822536"/>
            <a:ext cx="4403841" cy="4403841"/>
          </a:xfrm>
          <a:prstGeom prst="rect">
            <a:avLst/>
          </a:prstGeom>
        </p:spPr>
      </p:pic>
      <p:sp>
        <p:nvSpPr>
          <p:cNvPr id="8" name="Titel 1">
            <a:extLst>
              <a:ext uri="{FF2B5EF4-FFF2-40B4-BE49-F238E27FC236}">
                <a16:creationId xmlns:a16="http://schemas.microsoft.com/office/drawing/2014/main" id="{F4204B28-BAB3-5BA0-8075-09B3DC97A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2767" y="364648"/>
            <a:ext cx="5775473" cy="1325563"/>
          </a:xfrm>
        </p:spPr>
        <p:txBody>
          <a:bodyPr/>
          <a:lstStyle/>
          <a:p>
            <a:r>
              <a:rPr lang="nl-NL" dirty="0" err="1"/>
              <a:t>rect</a:t>
            </a:r>
            <a:r>
              <a:rPr lang="nl-NL" dirty="0"/>
              <a:t>(100,100,200,200)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64E7A82-DF4A-F3A7-67CF-1DD9C8FBF6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266488" y="364648"/>
            <a:ext cx="568016" cy="10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068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">
            <a:extLst>
              <a:ext uri="{FF2B5EF4-FFF2-40B4-BE49-F238E27FC236}">
                <a16:creationId xmlns:a16="http://schemas.microsoft.com/office/drawing/2014/main" id="{F4204B28-BAB3-5BA0-8075-09B3DC97A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2745" y="445928"/>
            <a:ext cx="8183633" cy="1325563"/>
          </a:xfrm>
        </p:spPr>
        <p:txBody>
          <a:bodyPr/>
          <a:lstStyle/>
          <a:p>
            <a:r>
              <a:rPr lang="nl-NL" dirty="0" err="1"/>
              <a:t>triangle</a:t>
            </a:r>
            <a:r>
              <a:rPr lang="nl-NL" dirty="0"/>
              <a:t>(100,100,300,100,200,25)</a:t>
            </a:r>
          </a:p>
        </p:txBody>
      </p:sp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40DA7BCB-E9DA-848C-E541-C9338F70E6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250" y="1889427"/>
            <a:ext cx="4372460" cy="4351338"/>
          </a:xfr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065F1D23-DBAB-B5B8-4DE2-E56532C489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561" y="1930067"/>
            <a:ext cx="4372460" cy="437246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973D55C8-5DB9-5566-8CD9-84691A44EE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85208" y="286545"/>
            <a:ext cx="568016" cy="10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0722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">
            <a:extLst>
              <a:ext uri="{FF2B5EF4-FFF2-40B4-BE49-F238E27FC236}">
                <a16:creationId xmlns:a16="http://schemas.microsoft.com/office/drawing/2014/main" id="{F4204B28-BAB3-5BA0-8075-09B3DC97A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4345" y="415448"/>
            <a:ext cx="4786215" cy="1325563"/>
          </a:xfrm>
        </p:spPr>
        <p:txBody>
          <a:bodyPr/>
          <a:lstStyle/>
          <a:p>
            <a:r>
              <a:rPr lang="nl-NL" dirty="0" err="1"/>
              <a:t>rect</a:t>
            </a:r>
            <a:r>
              <a:rPr lang="nl-NL" dirty="0"/>
              <a:t>(125,125,50,50)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5C79EA2B-1D18-38B0-BF7A-6B30929492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651" y="1930067"/>
            <a:ext cx="4351338" cy="4351338"/>
          </a:xfr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11380895-F873-941F-1B13-F1F1130E55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561" y="1930067"/>
            <a:ext cx="4372669" cy="435133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32733E4A-8BEB-E32A-12DE-2D2D0B7101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34408" y="415448"/>
            <a:ext cx="568016" cy="10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5447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">
            <a:extLst>
              <a:ext uri="{FF2B5EF4-FFF2-40B4-BE49-F238E27FC236}">
                <a16:creationId xmlns:a16="http://schemas.microsoft.com/office/drawing/2014/main" id="{F4204B28-BAB3-5BA0-8075-09B3DC97A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4185" y="415448"/>
            <a:ext cx="8362535" cy="1325563"/>
          </a:xfrm>
        </p:spPr>
        <p:txBody>
          <a:bodyPr>
            <a:normAutofit/>
          </a:bodyPr>
          <a:lstStyle/>
          <a:p>
            <a:r>
              <a:rPr lang="nl-NL" sz="3600" dirty="0">
                <a:solidFill>
                  <a:srgbClr val="FF0000"/>
                </a:solidFill>
              </a:rPr>
              <a:t>(horizontaal) </a:t>
            </a:r>
            <a:r>
              <a:rPr lang="nl-NL" dirty="0"/>
              <a:t>line(125,150,175,150)</a:t>
            </a:r>
            <a:br>
              <a:rPr lang="nl-NL" dirty="0"/>
            </a:br>
            <a:r>
              <a:rPr lang="nl-NL" sz="3600" dirty="0">
                <a:solidFill>
                  <a:srgbClr val="FF0000"/>
                </a:solidFill>
              </a:rPr>
              <a:t>(verticaal) </a:t>
            </a:r>
            <a:r>
              <a:rPr lang="nl-NL" dirty="0"/>
              <a:t>line(150,125,150,175)</a:t>
            </a:r>
          </a:p>
        </p:txBody>
      </p:sp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5D260E12-A6B4-5E22-4272-89744997FE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532" y="1930067"/>
            <a:ext cx="4372615" cy="4351338"/>
          </a:xfr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7B6B3841-85CB-B9E0-6653-E7C59F0A1D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709" y="2120832"/>
            <a:ext cx="2616335" cy="2616335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F6FB53C8-36A0-BAC9-0810-7F77BE9F41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7008" y="3429000"/>
            <a:ext cx="2790324" cy="2797146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D92FEBDD-63B1-EE95-CDD9-DDD32158E97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83324" y="415448"/>
            <a:ext cx="568016" cy="10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6255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">
            <a:extLst>
              <a:ext uri="{FF2B5EF4-FFF2-40B4-BE49-F238E27FC236}">
                <a16:creationId xmlns:a16="http://schemas.microsoft.com/office/drawing/2014/main" id="{F4204B28-BAB3-5BA0-8075-09B3DC97A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3972" y="410168"/>
            <a:ext cx="5284055" cy="1325563"/>
          </a:xfrm>
        </p:spPr>
        <p:txBody>
          <a:bodyPr/>
          <a:lstStyle/>
          <a:p>
            <a:r>
              <a:rPr lang="nl-NL" dirty="0" err="1"/>
              <a:t>rect</a:t>
            </a:r>
            <a:r>
              <a:rPr lang="nl-NL" dirty="0"/>
              <a:t>(225,200,50,100)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9C751945-9FC3-A600-0DA9-20CCE77C69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553" y="1741011"/>
            <a:ext cx="4361899" cy="4351338"/>
          </a:xfrm>
        </p:spPr>
      </p:pic>
      <p:pic>
        <p:nvPicPr>
          <p:cNvPr id="9" name="Afbeelding 8" descr="Afbeelding met binnen, toilet, badkamer&#10;&#10;Automatisch gegenereerde beschrijving">
            <a:extLst>
              <a:ext uri="{FF2B5EF4-FFF2-40B4-BE49-F238E27FC236}">
                <a16:creationId xmlns:a16="http://schemas.microsoft.com/office/drawing/2014/main" id="{76DF5901-BDA1-D345-1301-52033D36D6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040" y="1735731"/>
            <a:ext cx="4361899" cy="4361899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77DDEE24-6732-FFE3-5093-942511BEC4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215688" y="410168"/>
            <a:ext cx="568016" cy="10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0538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">
            <a:extLst>
              <a:ext uri="{FF2B5EF4-FFF2-40B4-BE49-F238E27FC236}">
                <a16:creationId xmlns:a16="http://schemas.microsoft.com/office/drawing/2014/main" id="{F4204B28-BAB3-5BA0-8075-09B3DC97A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3972" y="410168"/>
            <a:ext cx="5284055" cy="1325563"/>
          </a:xfrm>
        </p:spPr>
        <p:txBody>
          <a:bodyPr/>
          <a:lstStyle/>
          <a:p>
            <a:r>
              <a:rPr lang="nl-NL" dirty="0" err="1"/>
              <a:t>ellipse</a:t>
            </a:r>
            <a:r>
              <a:rPr lang="nl-NL" dirty="0"/>
              <a:t>(250,225,25,25)</a:t>
            </a:r>
          </a:p>
        </p:txBody>
      </p:sp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E314668E-9301-8AA7-F6CF-E5E05FB060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9238" y="1937385"/>
            <a:ext cx="4372563" cy="4351338"/>
          </a:xfr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295CE562-494D-9B38-6B39-98B140B189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7440" y="1942782"/>
            <a:ext cx="4372563" cy="4383203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F7940357-53E8-92BB-06A2-382C8D1EE0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266488" y="410168"/>
            <a:ext cx="568016" cy="10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7379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">
            <a:extLst>
              <a:ext uri="{FF2B5EF4-FFF2-40B4-BE49-F238E27FC236}">
                <a16:creationId xmlns:a16="http://schemas.microsoft.com/office/drawing/2014/main" id="{F4204B28-BAB3-5BA0-8075-09B3DC97A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1986" y="410168"/>
            <a:ext cx="4928027" cy="1325563"/>
          </a:xfrm>
        </p:spPr>
        <p:txBody>
          <a:bodyPr>
            <a:normAutofit fontScale="90000"/>
          </a:bodyPr>
          <a:lstStyle/>
          <a:p>
            <a:r>
              <a:rPr lang="nl-NL" dirty="0" err="1"/>
              <a:t>fill</a:t>
            </a:r>
            <a:r>
              <a:rPr lang="nl-NL" dirty="0"/>
              <a:t>(220,220,220)</a:t>
            </a:r>
            <a:br>
              <a:rPr lang="nl-NL" dirty="0"/>
            </a:br>
            <a:r>
              <a:rPr lang="nl-NL" dirty="0" err="1"/>
              <a:t>ellipse</a:t>
            </a:r>
            <a:r>
              <a:rPr lang="nl-NL" dirty="0"/>
              <a:t>(235,250,10,10)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91721363-77BB-4A13-7539-9102D83ED4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26" y="1735731"/>
            <a:ext cx="4503554" cy="4503554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D28EB36D-8E71-86D7-BBC1-8F263E6092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208" y="1735731"/>
            <a:ext cx="4525470" cy="4503554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019FBC49-680A-542A-48D4-AAA6E15FBB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280273" y="420328"/>
            <a:ext cx="568016" cy="10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4026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9" name="Graphic 185">
            <a:extLst>
              <a:ext uri="{FF2B5EF4-FFF2-40B4-BE49-F238E27FC236}">
                <a16:creationId xmlns:a16="http://schemas.microsoft.com/office/drawing/2014/main" id="{8A351602-3772-4279-B0D3-A523F6F6EA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999576" y="5987064"/>
            <a:ext cx="1054466" cy="469689"/>
            <a:chOff x="9841624" y="4115729"/>
            <a:chExt cx="602169" cy="268223"/>
          </a:xfrm>
          <a:solidFill>
            <a:schemeClr val="tx1"/>
          </a:solidFill>
        </p:grpSpPr>
        <p:sp>
          <p:nvSpPr>
            <p:cNvPr id="200" name="Freeform: Shape 202">
              <a:extLst>
                <a:ext uri="{FF2B5EF4-FFF2-40B4-BE49-F238E27FC236}">
                  <a16:creationId xmlns:a16="http://schemas.microsoft.com/office/drawing/2014/main" id="{A5AAAA75-5FFB-4C07-AD4A-3146773E6C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1" name="Freeform: Shape 203">
              <a:extLst>
                <a:ext uri="{FF2B5EF4-FFF2-40B4-BE49-F238E27FC236}">
                  <a16:creationId xmlns:a16="http://schemas.microsoft.com/office/drawing/2014/main" id="{1479895E-3847-44BB-8404-28F14219FB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8" name="Freeform: Shape 204">
              <a:extLst>
                <a:ext uri="{FF2B5EF4-FFF2-40B4-BE49-F238E27FC236}">
                  <a16:creationId xmlns:a16="http://schemas.microsoft.com/office/drawing/2014/main" id="{50E02F68-8149-4236-8D9F-6B550F78B9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0" name="Freeform: Shape 205">
              <a:extLst>
                <a:ext uri="{FF2B5EF4-FFF2-40B4-BE49-F238E27FC236}">
                  <a16:creationId xmlns:a16="http://schemas.microsoft.com/office/drawing/2014/main" id="{956FCAAB-F073-4561-A484-42C7DD10DC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2" name="Freeform: Shape 206">
              <a:extLst>
                <a:ext uri="{FF2B5EF4-FFF2-40B4-BE49-F238E27FC236}">
                  <a16:creationId xmlns:a16="http://schemas.microsoft.com/office/drawing/2014/main" id="{6CF8DB94-87A3-43E9-9BBB-301CFF0FB0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16" name="Oval 208">
            <a:extLst>
              <a:ext uri="{FF2B5EF4-FFF2-40B4-BE49-F238E27FC236}">
                <a16:creationId xmlns:a16="http://schemas.microsoft.com/office/drawing/2014/main" id="{7D6BF779-0B8C-4CC2-9268-9506AD0C53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 useBgFill="1">
        <p:nvSpPr>
          <p:cNvPr id="218" name="Rectangle 210">
            <a:extLst>
              <a:ext uri="{FF2B5EF4-FFF2-40B4-BE49-F238E27FC236}">
                <a16:creationId xmlns:a16="http://schemas.microsoft.com/office/drawing/2014/main" id="{8B646C36-EEEC-4D52-8E8E-206F4CD8A3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524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35B9E32-29A3-FC94-74F3-461B7DFDA5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119" y="810623"/>
            <a:ext cx="4894428" cy="357016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2400" b="1" cap="all" spc="1500">
                <a:ea typeface="Source Sans Pro SemiBold" panose="020B0603030403020204" pitchFamily="34" charset="0"/>
              </a:rPr>
              <a:t>Eindresultaat</a:t>
            </a:r>
          </a:p>
        </p:txBody>
      </p:sp>
      <p:grpSp>
        <p:nvGrpSpPr>
          <p:cNvPr id="225" name="Group 212">
            <a:extLst>
              <a:ext uri="{FF2B5EF4-FFF2-40B4-BE49-F238E27FC236}">
                <a16:creationId xmlns:a16="http://schemas.microsoft.com/office/drawing/2014/main" id="{B2EBBF56-923D-48A7-9F8F-86E33CFA3E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481655" y="673020"/>
            <a:ext cx="4833902" cy="5683329"/>
            <a:chOff x="1674895" y="1345036"/>
            <a:chExt cx="5428610" cy="4210939"/>
          </a:xfrm>
        </p:grpSpPr>
        <p:sp>
          <p:nvSpPr>
            <p:cNvPr id="227" name="Rectangle 213">
              <a:extLst>
                <a:ext uri="{FF2B5EF4-FFF2-40B4-BE49-F238E27FC236}">
                  <a16:creationId xmlns:a16="http://schemas.microsoft.com/office/drawing/2014/main" id="{A6D5794E-BC9E-4A8A-BB29-9A32C8F267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74895" y="1345036"/>
              <a:ext cx="5428610" cy="4210939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Rectangle 214">
              <a:extLst>
                <a:ext uri="{FF2B5EF4-FFF2-40B4-BE49-F238E27FC236}">
                  <a16:creationId xmlns:a16="http://schemas.microsoft.com/office/drawing/2014/main" id="{216175AF-13E0-4D14-8638-11BBE8359A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74895" y="1345036"/>
              <a:ext cx="5428610" cy="4210939"/>
            </a:xfrm>
            <a:prstGeom prst="rect">
              <a:avLst/>
            </a:prstGeom>
            <a:solidFill>
              <a:schemeClr val="accent3">
                <a:alpha val="2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 useBgFill="1">
        <p:nvSpPr>
          <p:cNvPr id="231" name="Rectangle 216">
            <a:extLst>
              <a:ext uri="{FF2B5EF4-FFF2-40B4-BE49-F238E27FC236}">
                <a16:creationId xmlns:a16="http://schemas.microsoft.com/office/drawing/2014/main" id="{8258443E-B333-44F4-8D49-1EAB1C1A46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50256" y="596822"/>
            <a:ext cx="4833901" cy="5653877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3" name="Graphic 185">
            <a:extLst>
              <a:ext uri="{FF2B5EF4-FFF2-40B4-BE49-F238E27FC236}">
                <a16:creationId xmlns:a16="http://schemas.microsoft.com/office/drawing/2014/main" id="{FB9739EB-7F66-433D-841F-AB3CD18700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463427" y="1159624"/>
            <a:ext cx="1054466" cy="469689"/>
            <a:chOff x="9841624" y="4115729"/>
            <a:chExt cx="602169" cy="268223"/>
          </a:xfrm>
          <a:solidFill>
            <a:schemeClr val="tx1"/>
          </a:solidFill>
        </p:grpSpPr>
        <p:sp>
          <p:nvSpPr>
            <p:cNvPr id="234" name="Freeform: Shape 219">
              <a:extLst>
                <a:ext uri="{FF2B5EF4-FFF2-40B4-BE49-F238E27FC236}">
                  <a16:creationId xmlns:a16="http://schemas.microsoft.com/office/drawing/2014/main" id="{104F2BBD-A005-4DCB-9566-F2351050BE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5" name="Freeform: Shape 220">
              <a:extLst>
                <a:ext uri="{FF2B5EF4-FFF2-40B4-BE49-F238E27FC236}">
                  <a16:creationId xmlns:a16="http://schemas.microsoft.com/office/drawing/2014/main" id="{8B00DEC7-198B-49D1-98FD-018F3ECFCF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6" name="Freeform: Shape 221">
              <a:extLst>
                <a:ext uri="{FF2B5EF4-FFF2-40B4-BE49-F238E27FC236}">
                  <a16:creationId xmlns:a16="http://schemas.microsoft.com/office/drawing/2014/main" id="{F14DFC82-B3B3-468E-91B3-1302CFC684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7" name="Freeform: Shape 222">
              <a:extLst>
                <a:ext uri="{FF2B5EF4-FFF2-40B4-BE49-F238E27FC236}">
                  <a16:creationId xmlns:a16="http://schemas.microsoft.com/office/drawing/2014/main" id="{D3250EFE-214E-4B8E-AF96-036A514FFB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8" name="Freeform: Shape 223">
              <a:extLst>
                <a:ext uri="{FF2B5EF4-FFF2-40B4-BE49-F238E27FC236}">
                  <a16:creationId xmlns:a16="http://schemas.microsoft.com/office/drawing/2014/main" id="{AD058EBE-D4A5-4C43-B170-6A451F87A7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AC8D7578-D0BB-1BBD-8C25-8B2C748987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" b="-4"/>
          <a:stretch/>
        </p:blipFill>
        <p:spPr>
          <a:xfrm>
            <a:off x="6817629" y="1474182"/>
            <a:ext cx="3899155" cy="3899155"/>
          </a:xfrm>
          <a:prstGeom prst="rect">
            <a:avLst/>
          </a:prstGeom>
          <a:ln w="28575">
            <a:noFill/>
          </a:ln>
        </p:spPr>
      </p:pic>
      <p:sp>
        <p:nvSpPr>
          <p:cNvPr id="239" name="Graphic 212">
            <a:extLst>
              <a:ext uri="{FF2B5EF4-FFF2-40B4-BE49-F238E27FC236}">
                <a16:creationId xmlns:a16="http://schemas.microsoft.com/office/drawing/2014/main" id="{4FB204DF-284E-45F6-A017-79A4DF57BC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24285" y="1286612"/>
            <a:ext cx="891445" cy="891445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240" name="Graphic 212">
            <a:extLst>
              <a:ext uri="{FF2B5EF4-FFF2-40B4-BE49-F238E27FC236}">
                <a16:creationId xmlns:a16="http://schemas.microsoft.com/office/drawing/2014/main" id="{EB8560A9-B281-46EB-A304-1E4A5A00D6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24285" y="1286612"/>
            <a:ext cx="891445" cy="891445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241" name="Oval 229">
            <a:extLst>
              <a:ext uri="{FF2B5EF4-FFF2-40B4-BE49-F238E27FC236}">
                <a16:creationId xmlns:a16="http://schemas.microsoft.com/office/drawing/2014/main" id="{4D1A5E71-B6B6-486A-8CDC-C7ABD9B903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31256" y="5416520"/>
            <a:ext cx="419129" cy="419129"/>
          </a:xfrm>
          <a:prstGeom prst="ellipse">
            <a:avLst/>
          </a:prstGeom>
          <a:solidFill>
            <a:srgbClr val="FFFFFF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42" name="Oval 231">
            <a:extLst>
              <a:ext uri="{FF2B5EF4-FFF2-40B4-BE49-F238E27FC236}">
                <a16:creationId xmlns:a16="http://schemas.microsoft.com/office/drawing/2014/main" id="{667882DD-56E8-460E-99D5-86E71982D5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31256" y="5416520"/>
            <a:ext cx="419129" cy="419129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990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Graphic 185">
            <a:extLst>
              <a:ext uri="{FF2B5EF4-FFF2-40B4-BE49-F238E27FC236}">
                <a16:creationId xmlns:a16="http://schemas.microsoft.com/office/drawing/2014/main" id="{8A351602-3772-4279-B0D3-A523F6F6EA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999576" y="5987064"/>
            <a:ext cx="1054466" cy="469689"/>
            <a:chOff x="9841624" y="4115729"/>
            <a:chExt cx="602169" cy="268223"/>
          </a:xfrm>
          <a:solidFill>
            <a:schemeClr val="tx1"/>
          </a:solidFill>
        </p:grpSpPr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A5AAAA75-5FFB-4C07-AD4A-3146773E6C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6" name="Freeform: Shape 48">
              <a:extLst>
                <a:ext uri="{FF2B5EF4-FFF2-40B4-BE49-F238E27FC236}">
                  <a16:creationId xmlns:a16="http://schemas.microsoft.com/office/drawing/2014/main" id="{1479895E-3847-44BB-8404-28F14219FB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50E02F68-8149-4236-8D9F-6B550F78B9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7" name="Freeform: Shape 50">
              <a:extLst>
                <a:ext uri="{FF2B5EF4-FFF2-40B4-BE49-F238E27FC236}">
                  <a16:creationId xmlns:a16="http://schemas.microsoft.com/office/drawing/2014/main" id="{956FCAAB-F073-4561-A484-42C7DD10DC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6CF8DB94-87A3-43E9-9BBB-301CFF0FB0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4" name="Oval 53">
            <a:extLst>
              <a:ext uri="{FF2B5EF4-FFF2-40B4-BE49-F238E27FC236}">
                <a16:creationId xmlns:a16="http://schemas.microsoft.com/office/drawing/2014/main" id="{7D6BF779-0B8C-4CC2-9268-9506AD0C53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 useBgFill="1">
        <p:nvSpPr>
          <p:cNvPr id="56" name="Rectangle 55">
            <a:extLst>
              <a:ext uri="{FF2B5EF4-FFF2-40B4-BE49-F238E27FC236}">
                <a16:creationId xmlns:a16="http://schemas.microsoft.com/office/drawing/2014/main" id="{489B7BFD-8F45-4093-AD9C-91B15B0503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741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F005165-F7B2-97D8-8753-92B4D0346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246" y="507238"/>
            <a:ext cx="4132603" cy="384589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300" b="1" cap="all" spc="1500" dirty="0" err="1">
                <a:ea typeface="Source Sans Pro SemiBold" panose="020B0603030403020204" pitchFamily="34" charset="0"/>
              </a:rPr>
              <a:t>Inhoud</a:t>
            </a:r>
            <a:r>
              <a:rPr lang="en-US" sz="3300" b="1" cap="all" spc="1500" dirty="0">
                <a:ea typeface="Source Sans Pro SemiBold" panose="020B0603030403020204" pitchFamily="34" charset="0"/>
              </a:rPr>
              <a:t> workshop</a:t>
            </a:r>
          </a:p>
        </p:txBody>
      </p:sp>
      <p:sp>
        <p:nvSpPr>
          <p:cNvPr id="238" name="Graphic 212">
            <a:extLst>
              <a:ext uri="{FF2B5EF4-FFF2-40B4-BE49-F238E27FC236}">
                <a16:creationId xmlns:a16="http://schemas.microsoft.com/office/drawing/2014/main" id="{4D4C00DC-4DC6-4CD2-9E31-F17E6CEBC5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58925" y="823301"/>
            <a:ext cx="413564" cy="413564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239" name="Graphic 212">
            <a:extLst>
              <a:ext uri="{FF2B5EF4-FFF2-40B4-BE49-F238E27FC236}">
                <a16:creationId xmlns:a16="http://schemas.microsoft.com/office/drawing/2014/main" id="{A499C65A-9B02-4D7F-BD68-CD38D88055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58925" y="823301"/>
            <a:ext cx="413564" cy="413564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chemeClr val="accent3">
              <a:alpha val="2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240" name="Graphic 190">
            <a:extLst>
              <a:ext uri="{FF2B5EF4-FFF2-40B4-BE49-F238E27FC236}">
                <a16:creationId xmlns:a16="http://schemas.microsoft.com/office/drawing/2014/main" id="{66FB5A75-BDE2-4F12-A95B-C48788A76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70622" y="1755501"/>
            <a:ext cx="1598829" cy="531293"/>
            <a:chOff x="2504802" y="1755501"/>
            <a:chExt cx="1598829" cy="531293"/>
          </a:xfrm>
          <a:solidFill>
            <a:schemeClr val="tx1"/>
          </a:solidFill>
        </p:grpSpPr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DC86CBC8-A814-4C0C-A287-7C549693D2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504802" y="2113855"/>
              <a:ext cx="1598614" cy="172939"/>
            </a:xfrm>
            <a:custGeom>
              <a:avLst/>
              <a:gdLst>
                <a:gd name="connsiteX0" fmla="*/ 1248648 w 1598614"/>
                <a:gd name="connsiteY0" fmla="*/ 172939 h 172939"/>
                <a:gd name="connsiteX1" fmla="*/ 1123031 w 1598614"/>
                <a:gd name="connsiteY1" fmla="*/ 92708 h 172939"/>
                <a:gd name="connsiteX2" fmla="*/ 1024085 w 1598614"/>
                <a:gd name="connsiteY2" fmla="*/ 29469 h 172939"/>
                <a:gd name="connsiteX3" fmla="*/ 925140 w 1598614"/>
                <a:gd name="connsiteY3" fmla="*/ 92708 h 172939"/>
                <a:gd name="connsiteX4" fmla="*/ 799522 w 1598614"/>
                <a:gd name="connsiteY4" fmla="*/ 172939 h 172939"/>
                <a:gd name="connsiteX5" fmla="*/ 799522 w 1598614"/>
                <a:gd name="connsiteY5" fmla="*/ 172939 h 172939"/>
                <a:gd name="connsiteX6" fmla="*/ 673905 w 1598614"/>
                <a:gd name="connsiteY6" fmla="*/ 92708 h 172939"/>
                <a:gd name="connsiteX7" fmla="*/ 574959 w 1598614"/>
                <a:gd name="connsiteY7" fmla="*/ 29469 h 172939"/>
                <a:gd name="connsiteX8" fmla="*/ 476014 w 1598614"/>
                <a:gd name="connsiteY8" fmla="*/ 92708 h 172939"/>
                <a:gd name="connsiteX9" fmla="*/ 350396 w 1598614"/>
                <a:gd name="connsiteY9" fmla="*/ 172939 h 172939"/>
                <a:gd name="connsiteX10" fmla="*/ 224778 w 1598614"/>
                <a:gd name="connsiteY10" fmla="*/ 92708 h 172939"/>
                <a:gd name="connsiteX11" fmla="*/ 125833 w 1598614"/>
                <a:gd name="connsiteY11" fmla="*/ 29469 h 172939"/>
                <a:gd name="connsiteX12" fmla="*/ 26887 w 1598614"/>
                <a:gd name="connsiteY12" fmla="*/ 92708 h 172939"/>
                <a:gd name="connsiteX13" fmla="*/ 0 w 1598614"/>
                <a:gd name="connsiteY13" fmla="*/ 80232 h 172939"/>
                <a:gd name="connsiteX14" fmla="*/ 125618 w 1598614"/>
                <a:gd name="connsiteY14" fmla="*/ 0 h 172939"/>
                <a:gd name="connsiteX15" fmla="*/ 251235 w 1598614"/>
                <a:gd name="connsiteY15" fmla="*/ 80232 h 172939"/>
                <a:gd name="connsiteX16" fmla="*/ 350181 w 1598614"/>
                <a:gd name="connsiteY16" fmla="*/ 143471 h 172939"/>
                <a:gd name="connsiteX17" fmla="*/ 449126 w 1598614"/>
                <a:gd name="connsiteY17" fmla="*/ 80232 h 172939"/>
                <a:gd name="connsiteX18" fmla="*/ 574744 w 1598614"/>
                <a:gd name="connsiteY18" fmla="*/ 0 h 172939"/>
                <a:gd name="connsiteX19" fmla="*/ 700362 w 1598614"/>
                <a:gd name="connsiteY19" fmla="*/ 80232 h 172939"/>
                <a:gd name="connsiteX20" fmla="*/ 799307 w 1598614"/>
                <a:gd name="connsiteY20" fmla="*/ 143471 h 172939"/>
                <a:gd name="connsiteX21" fmla="*/ 799307 w 1598614"/>
                <a:gd name="connsiteY21" fmla="*/ 143471 h 172939"/>
                <a:gd name="connsiteX22" fmla="*/ 898253 w 1598614"/>
                <a:gd name="connsiteY22" fmla="*/ 80232 h 172939"/>
                <a:gd name="connsiteX23" fmla="*/ 1023870 w 1598614"/>
                <a:gd name="connsiteY23" fmla="*/ 0 h 172939"/>
                <a:gd name="connsiteX24" fmla="*/ 1149488 w 1598614"/>
                <a:gd name="connsiteY24" fmla="*/ 80232 h 172939"/>
                <a:gd name="connsiteX25" fmla="*/ 1248433 w 1598614"/>
                <a:gd name="connsiteY25" fmla="*/ 143471 h 172939"/>
                <a:gd name="connsiteX26" fmla="*/ 1347379 w 1598614"/>
                <a:gd name="connsiteY26" fmla="*/ 80232 h 172939"/>
                <a:gd name="connsiteX27" fmla="*/ 1472997 w 1598614"/>
                <a:gd name="connsiteY27" fmla="*/ 0 h 172939"/>
                <a:gd name="connsiteX28" fmla="*/ 1598614 w 1598614"/>
                <a:gd name="connsiteY28" fmla="*/ 80232 h 172939"/>
                <a:gd name="connsiteX29" fmla="*/ 1571942 w 1598614"/>
                <a:gd name="connsiteY29" fmla="*/ 92708 h 172939"/>
                <a:gd name="connsiteX30" fmla="*/ 1472997 w 1598614"/>
                <a:gd name="connsiteY30" fmla="*/ 29469 h 172939"/>
                <a:gd name="connsiteX31" fmla="*/ 1374051 w 1598614"/>
                <a:gd name="connsiteY31" fmla="*/ 92708 h 172939"/>
                <a:gd name="connsiteX32" fmla="*/ 1248648 w 1598614"/>
                <a:gd name="connsiteY32" fmla="*/ 172939 h 172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98614" h="172939">
                  <a:moveTo>
                    <a:pt x="1248648" y="172939"/>
                  </a:moveTo>
                  <a:cubicBezTo>
                    <a:pt x="1194229" y="172939"/>
                    <a:pt x="1146046" y="142180"/>
                    <a:pt x="1123031" y="92708"/>
                  </a:cubicBezTo>
                  <a:cubicBezTo>
                    <a:pt x="1104962" y="53775"/>
                    <a:pt x="1067105" y="29469"/>
                    <a:pt x="1024085" y="29469"/>
                  </a:cubicBezTo>
                  <a:cubicBezTo>
                    <a:pt x="981066" y="29469"/>
                    <a:pt x="943208" y="53775"/>
                    <a:pt x="925140" y="92708"/>
                  </a:cubicBezTo>
                  <a:cubicBezTo>
                    <a:pt x="902124" y="142180"/>
                    <a:pt x="853942" y="172939"/>
                    <a:pt x="799522" y="172939"/>
                  </a:cubicBezTo>
                  <a:cubicBezTo>
                    <a:pt x="799522" y="172939"/>
                    <a:pt x="799522" y="172939"/>
                    <a:pt x="799522" y="172939"/>
                  </a:cubicBezTo>
                  <a:cubicBezTo>
                    <a:pt x="744887" y="172939"/>
                    <a:pt x="696920" y="142180"/>
                    <a:pt x="673905" y="92708"/>
                  </a:cubicBezTo>
                  <a:cubicBezTo>
                    <a:pt x="655836" y="53775"/>
                    <a:pt x="617979" y="29469"/>
                    <a:pt x="574959" y="29469"/>
                  </a:cubicBezTo>
                  <a:cubicBezTo>
                    <a:pt x="531939" y="29469"/>
                    <a:pt x="494082" y="53775"/>
                    <a:pt x="476014" y="92708"/>
                  </a:cubicBezTo>
                  <a:cubicBezTo>
                    <a:pt x="452998" y="142180"/>
                    <a:pt x="405031" y="172939"/>
                    <a:pt x="350396" y="172939"/>
                  </a:cubicBezTo>
                  <a:cubicBezTo>
                    <a:pt x="295976" y="172939"/>
                    <a:pt x="247794" y="142180"/>
                    <a:pt x="224778" y="92708"/>
                  </a:cubicBezTo>
                  <a:cubicBezTo>
                    <a:pt x="206710" y="53775"/>
                    <a:pt x="168853" y="29469"/>
                    <a:pt x="125833" y="29469"/>
                  </a:cubicBezTo>
                  <a:cubicBezTo>
                    <a:pt x="82813" y="29469"/>
                    <a:pt x="44956" y="53775"/>
                    <a:pt x="26887" y="92708"/>
                  </a:cubicBezTo>
                  <a:lnTo>
                    <a:pt x="0" y="80232"/>
                  </a:lnTo>
                  <a:cubicBezTo>
                    <a:pt x="23016" y="30759"/>
                    <a:pt x="70983" y="0"/>
                    <a:pt x="125618" y="0"/>
                  </a:cubicBezTo>
                  <a:cubicBezTo>
                    <a:pt x="180253" y="0"/>
                    <a:pt x="228220" y="30759"/>
                    <a:pt x="251235" y="80232"/>
                  </a:cubicBezTo>
                  <a:cubicBezTo>
                    <a:pt x="269304" y="119165"/>
                    <a:pt x="307376" y="143471"/>
                    <a:pt x="350181" y="143471"/>
                  </a:cubicBezTo>
                  <a:cubicBezTo>
                    <a:pt x="393201" y="143471"/>
                    <a:pt x="431058" y="119165"/>
                    <a:pt x="449126" y="80232"/>
                  </a:cubicBezTo>
                  <a:cubicBezTo>
                    <a:pt x="472142" y="30759"/>
                    <a:pt x="520324" y="0"/>
                    <a:pt x="574744" y="0"/>
                  </a:cubicBezTo>
                  <a:cubicBezTo>
                    <a:pt x="629164" y="0"/>
                    <a:pt x="677346" y="30759"/>
                    <a:pt x="700362" y="80232"/>
                  </a:cubicBezTo>
                  <a:cubicBezTo>
                    <a:pt x="718430" y="119165"/>
                    <a:pt x="756287" y="143471"/>
                    <a:pt x="799307" y="143471"/>
                  </a:cubicBezTo>
                  <a:lnTo>
                    <a:pt x="799307" y="143471"/>
                  </a:lnTo>
                  <a:cubicBezTo>
                    <a:pt x="842327" y="143471"/>
                    <a:pt x="880184" y="119165"/>
                    <a:pt x="898253" y="80232"/>
                  </a:cubicBezTo>
                  <a:cubicBezTo>
                    <a:pt x="921268" y="30759"/>
                    <a:pt x="969235" y="0"/>
                    <a:pt x="1023870" y="0"/>
                  </a:cubicBezTo>
                  <a:cubicBezTo>
                    <a:pt x="1078505" y="0"/>
                    <a:pt x="1126472" y="30759"/>
                    <a:pt x="1149488" y="80232"/>
                  </a:cubicBezTo>
                  <a:cubicBezTo>
                    <a:pt x="1167556" y="119165"/>
                    <a:pt x="1205414" y="143471"/>
                    <a:pt x="1248433" y="143471"/>
                  </a:cubicBezTo>
                  <a:cubicBezTo>
                    <a:pt x="1291453" y="143471"/>
                    <a:pt x="1329311" y="119165"/>
                    <a:pt x="1347379" y="80232"/>
                  </a:cubicBezTo>
                  <a:cubicBezTo>
                    <a:pt x="1370394" y="30759"/>
                    <a:pt x="1418361" y="0"/>
                    <a:pt x="1472997" y="0"/>
                  </a:cubicBezTo>
                  <a:cubicBezTo>
                    <a:pt x="1527632" y="0"/>
                    <a:pt x="1575814" y="30759"/>
                    <a:pt x="1598614" y="80232"/>
                  </a:cubicBezTo>
                  <a:lnTo>
                    <a:pt x="1571942" y="92708"/>
                  </a:lnTo>
                  <a:cubicBezTo>
                    <a:pt x="1553874" y="53775"/>
                    <a:pt x="1515801" y="29469"/>
                    <a:pt x="1472997" y="29469"/>
                  </a:cubicBezTo>
                  <a:cubicBezTo>
                    <a:pt x="1429977" y="29469"/>
                    <a:pt x="1392119" y="53775"/>
                    <a:pt x="1374051" y="92708"/>
                  </a:cubicBezTo>
                  <a:cubicBezTo>
                    <a:pt x="1351251" y="142180"/>
                    <a:pt x="1303069" y="172939"/>
                    <a:pt x="1248648" y="172939"/>
                  </a:cubicBezTo>
                  <a:close/>
                </a:path>
              </a:pathLst>
            </a:custGeom>
            <a:grpFill/>
            <a:ln w="214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6AA52F4F-14E6-402F-A196-668B9CA9BC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504802" y="1755501"/>
              <a:ext cx="1598829" cy="172724"/>
            </a:xfrm>
            <a:custGeom>
              <a:avLst/>
              <a:gdLst>
                <a:gd name="connsiteX0" fmla="*/ 1248648 w 1598829"/>
                <a:gd name="connsiteY0" fmla="*/ 172724 h 172724"/>
                <a:gd name="connsiteX1" fmla="*/ 1123031 w 1598829"/>
                <a:gd name="connsiteY1" fmla="*/ 92492 h 172724"/>
                <a:gd name="connsiteX2" fmla="*/ 1024085 w 1598829"/>
                <a:gd name="connsiteY2" fmla="*/ 29253 h 172724"/>
                <a:gd name="connsiteX3" fmla="*/ 925140 w 1598829"/>
                <a:gd name="connsiteY3" fmla="*/ 92492 h 172724"/>
                <a:gd name="connsiteX4" fmla="*/ 799522 w 1598829"/>
                <a:gd name="connsiteY4" fmla="*/ 172724 h 172724"/>
                <a:gd name="connsiteX5" fmla="*/ 799522 w 1598829"/>
                <a:gd name="connsiteY5" fmla="*/ 172724 h 172724"/>
                <a:gd name="connsiteX6" fmla="*/ 673905 w 1598829"/>
                <a:gd name="connsiteY6" fmla="*/ 92492 h 172724"/>
                <a:gd name="connsiteX7" fmla="*/ 574959 w 1598829"/>
                <a:gd name="connsiteY7" fmla="*/ 29253 h 172724"/>
                <a:gd name="connsiteX8" fmla="*/ 476014 w 1598829"/>
                <a:gd name="connsiteY8" fmla="*/ 92492 h 172724"/>
                <a:gd name="connsiteX9" fmla="*/ 350396 w 1598829"/>
                <a:gd name="connsiteY9" fmla="*/ 172724 h 172724"/>
                <a:gd name="connsiteX10" fmla="*/ 224778 w 1598829"/>
                <a:gd name="connsiteY10" fmla="*/ 92492 h 172724"/>
                <a:gd name="connsiteX11" fmla="*/ 125833 w 1598829"/>
                <a:gd name="connsiteY11" fmla="*/ 29253 h 172724"/>
                <a:gd name="connsiteX12" fmla="*/ 26887 w 1598829"/>
                <a:gd name="connsiteY12" fmla="*/ 92492 h 172724"/>
                <a:gd name="connsiteX13" fmla="*/ 0 w 1598829"/>
                <a:gd name="connsiteY13" fmla="*/ 80232 h 172724"/>
                <a:gd name="connsiteX14" fmla="*/ 125618 w 1598829"/>
                <a:gd name="connsiteY14" fmla="*/ 0 h 172724"/>
                <a:gd name="connsiteX15" fmla="*/ 251235 w 1598829"/>
                <a:gd name="connsiteY15" fmla="*/ 80232 h 172724"/>
                <a:gd name="connsiteX16" fmla="*/ 350181 w 1598829"/>
                <a:gd name="connsiteY16" fmla="*/ 143471 h 172724"/>
                <a:gd name="connsiteX17" fmla="*/ 449126 w 1598829"/>
                <a:gd name="connsiteY17" fmla="*/ 80232 h 172724"/>
                <a:gd name="connsiteX18" fmla="*/ 574744 w 1598829"/>
                <a:gd name="connsiteY18" fmla="*/ 0 h 172724"/>
                <a:gd name="connsiteX19" fmla="*/ 700362 w 1598829"/>
                <a:gd name="connsiteY19" fmla="*/ 80232 h 172724"/>
                <a:gd name="connsiteX20" fmla="*/ 799307 w 1598829"/>
                <a:gd name="connsiteY20" fmla="*/ 143471 h 172724"/>
                <a:gd name="connsiteX21" fmla="*/ 799307 w 1598829"/>
                <a:gd name="connsiteY21" fmla="*/ 143471 h 172724"/>
                <a:gd name="connsiteX22" fmla="*/ 898253 w 1598829"/>
                <a:gd name="connsiteY22" fmla="*/ 80232 h 172724"/>
                <a:gd name="connsiteX23" fmla="*/ 1024085 w 1598829"/>
                <a:gd name="connsiteY23" fmla="*/ 0 h 172724"/>
                <a:gd name="connsiteX24" fmla="*/ 1149703 w 1598829"/>
                <a:gd name="connsiteY24" fmla="*/ 80232 h 172724"/>
                <a:gd name="connsiteX25" fmla="*/ 1248648 w 1598829"/>
                <a:gd name="connsiteY25" fmla="*/ 143471 h 172724"/>
                <a:gd name="connsiteX26" fmla="*/ 1347594 w 1598829"/>
                <a:gd name="connsiteY26" fmla="*/ 80232 h 172724"/>
                <a:gd name="connsiteX27" fmla="*/ 1473212 w 1598829"/>
                <a:gd name="connsiteY27" fmla="*/ 0 h 172724"/>
                <a:gd name="connsiteX28" fmla="*/ 1598829 w 1598829"/>
                <a:gd name="connsiteY28" fmla="*/ 80232 h 172724"/>
                <a:gd name="connsiteX29" fmla="*/ 1572157 w 1598829"/>
                <a:gd name="connsiteY29" fmla="*/ 92492 h 172724"/>
                <a:gd name="connsiteX30" fmla="*/ 1473212 w 1598829"/>
                <a:gd name="connsiteY30" fmla="*/ 29253 h 172724"/>
                <a:gd name="connsiteX31" fmla="*/ 1374266 w 1598829"/>
                <a:gd name="connsiteY31" fmla="*/ 92492 h 172724"/>
                <a:gd name="connsiteX32" fmla="*/ 1248648 w 1598829"/>
                <a:gd name="connsiteY32" fmla="*/ 172724 h 172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98829" h="172724">
                  <a:moveTo>
                    <a:pt x="1248648" y="172724"/>
                  </a:moveTo>
                  <a:cubicBezTo>
                    <a:pt x="1194229" y="172724"/>
                    <a:pt x="1146046" y="141965"/>
                    <a:pt x="1123031" y="92492"/>
                  </a:cubicBezTo>
                  <a:cubicBezTo>
                    <a:pt x="1104962" y="53560"/>
                    <a:pt x="1067105" y="29253"/>
                    <a:pt x="1024085" y="29253"/>
                  </a:cubicBezTo>
                  <a:cubicBezTo>
                    <a:pt x="981066" y="29253"/>
                    <a:pt x="943208" y="53560"/>
                    <a:pt x="925140" y="92492"/>
                  </a:cubicBezTo>
                  <a:cubicBezTo>
                    <a:pt x="902124" y="141965"/>
                    <a:pt x="853942" y="172724"/>
                    <a:pt x="799522" y="172724"/>
                  </a:cubicBezTo>
                  <a:cubicBezTo>
                    <a:pt x="799522" y="172724"/>
                    <a:pt x="799522" y="172724"/>
                    <a:pt x="799522" y="172724"/>
                  </a:cubicBezTo>
                  <a:cubicBezTo>
                    <a:pt x="744887" y="172724"/>
                    <a:pt x="696920" y="141965"/>
                    <a:pt x="673905" y="92492"/>
                  </a:cubicBezTo>
                  <a:cubicBezTo>
                    <a:pt x="655836" y="53560"/>
                    <a:pt x="617979" y="29253"/>
                    <a:pt x="574959" y="29253"/>
                  </a:cubicBezTo>
                  <a:cubicBezTo>
                    <a:pt x="531939" y="29253"/>
                    <a:pt x="494082" y="53560"/>
                    <a:pt x="476014" y="92492"/>
                  </a:cubicBezTo>
                  <a:cubicBezTo>
                    <a:pt x="452998" y="141965"/>
                    <a:pt x="405031" y="172724"/>
                    <a:pt x="350396" y="172724"/>
                  </a:cubicBezTo>
                  <a:cubicBezTo>
                    <a:pt x="295976" y="172724"/>
                    <a:pt x="247794" y="141965"/>
                    <a:pt x="224778" y="92492"/>
                  </a:cubicBezTo>
                  <a:cubicBezTo>
                    <a:pt x="206710" y="53560"/>
                    <a:pt x="168853" y="29253"/>
                    <a:pt x="125833" y="29253"/>
                  </a:cubicBezTo>
                  <a:cubicBezTo>
                    <a:pt x="82813" y="29253"/>
                    <a:pt x="44956" y="53560"/>
                    <a:pt x="26887" y="92492"/>
                  </a:cubicBezTo>
                  <a:lnTo>
                    <a:pt x="0" y="80232"/>
                  </a:lnTo>
                  <a:cubicBezTo>
                    <a:pt x="23016" y="30759"/>
                    <a:pt x="70983" y="0"/>
                    <a:pt x="125618" y="0"/>
                  </a:cubicBezTo>
                  <a:cubicBezTo>
                    <a:pt x="180253" y="0"/>
                    <a:pt x="228220" y="30759"/>
                    <a:pt x="251235" y="80232"/>
                  </a:cubicBezTo>
                  <a:cubicBezTo>
                    <a:pt x="269304" y="119165"/>
                    <a:pt x="307376" y="143471"/>
                    <a:pt x="350181" y="143471"/>
                  </a:cubicBezTo>
                  <a:cubicBezTo>
                    <a:pt x="393201" y="143471"/>
                    <a:pt x="431058" y="119165"/>
                    <a:pt x="449126" y="80232"/>
                  </a:cubicBezTo>
                  <a:cubicBezTo>
                    <a:pt x="472142" y="30759"/>
                    <a:pt x="520324" y="0"/>
                    <a:pt x="574744" y="0"/>
                  </a:cubicBezTo>
                  <a:cubicBezTo>
                    <a:pt x="629164" y="0"/>
                    <a:pt x="677346" y="30759"/>
                    <a:pt x="700362" y="80232"/>
                  </a:cubicBezTo>
                  <a:cubicBezTo>
                    <a:pt x="718430" y="119165"/>
                    <a:pt x="756287" y="143471"/>
                    <a:pt x="799307" y="143471"/>
                  </a:cubicBezTo>
                  <a:lnTo>
                    <a:pt x="799307" y="143471"/>
                  </a:lnTo>
                  <a:cubicBezTo>
                    <a:pt x="842327" y="143471"/>
                    <a:pt x="880184" y="119165"/>
                    <a:pt x="898253" y="80232"/>
                  </a:cubicBezTo>
                  <a:cubicBezTo>
                    <a:pt x="921483" y="30759"/>
                    <a:pt x="969450" y="0"/>
                    <a:pt x="1024085" y="0"/>
                  </a:cubicBezTo>
                  <a:cubicBezTo>
                    <a:pt x="1078720" y="0"/>
                    <a:pt x="1126688" y="30759"/>
                    <a:pt x="1149703" y="80232"/>
                  </a:cubicBezTo>
                  <a:cubicBezTo>
                    <a:pt x="1167771" y="119165"/>
                    <a:pt x="1205629" y="143471"/>
                    <a:pt x="1248648" y="143471"/>
                  </a:cubicBezTo>
                  <a:cubicBezTo>
                    <a:pt x="1291668" y="143471"/>
                    <a:pt x="1329526" y="119165"/>
                    <a:pt x="1347594" y="80232"/>
                  </a:cubicBezTo>
                  <a:cubicBezTo>
                    <a:pt x="1370610" y="30759"/>
                    <a:pt x="1418792" y="0"/>
                    <a:pt x="1473212" y="0"/>
                  </a:cubicBezTo>
                  <a:cubicBezTo>
                    <a:pt x="1527847" y="0"/>
                    <a:pt x="1576029" y="30759"/>
                    <a:pt x="1598829" y="80232"/>
                  </a:cubicBezTo>
                  <a:lnTo>
                    <a:pt x="1572157" y="92492"/>
                  </a:lnTo>
                  <a:cubicBezTo>
                    <a:pt x="1554089" y="53560"/>
                    <a:pt x="1516016" y="29253"/>
                    <a:pt x="1473212" y="29253"/>
                  </a:cubicBezTo>
                  <a:cubicBezTo>
                    <a:pt x="1430192" y="29253"/>
                    <a:pt x="1392335" y="53560"/>
                    <a:pt x="1374266" y="92492"/>
                  </a:cubicBezTo>
                  <a:cubicBezTo>
                    <a:pt x="1351251" y="141965"/>
                    <a:pt x="1303069" y="172724"/>
                    <a:pt x="1248648" y="172724"/>
                  </a:cubicBezTo>
                  <a:close/>
                </a:path>
              </a:pathLst>
            </a:custGeom>
            <a:grpFill/>
            <a:ln w="214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6" name="Graphic 4">
            <a:extLst>
              <a:ext uri="{FF2B5EF4-FFF2-40B4-BE49-F238E27FC236}">
                <a16:creationId xmlns:a16="http://schemas.microsoft.com/office/drawing/2014/main" id="{1F4896D7-5AD0-4505-BCCD-82262CFEE2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035286" y="3429061"/>
            <a:ext cx="1861484" cy="1861513"/>
            <a:chOff x="5734037" y="3067039"/>
            <a:chExt cx="724483" cy="724489"/>
          </a:xfrm>
          <a:solidFill>
            <a:schemeClr val="tx1"/>
          </a:solidFill>
        </p:grpSpPr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83C04C31-4BBB-4AC5-A222-4E79BDDF63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067039"/>
              <a:ext cx="14192" cy="14097"/>
            </a:xfrm>
            <a:custGeom>
              <a:avLst/>
              <a:gdLst>
                <a:gd name="connsiteX0" fmla="*/ 14192 w 14192"/>
                <a:gd name="connsiteY0" fmla="*/ 7049 h 14097"/>
                <a:gd name="connsiteX1" fmla="*/ 7144 w 14192"/>
                <a:gd name="connsiteY1" fmla="*/ 14097 h 14097"/>
                <a:gd name="connsiteX2" fmla="*/ 0 w 14192"/>
                <a:gd name="connsiteY2" fmla="*/ 7049 h 14097"/>
                <a:gd name="connsiteX3" fmla="*/ 7049 w 14192"/>
                <a:gd name="connsiteY3" fmla="*/ 0 h 14097"/>
                <a:gd name="connsiteX4" fmla="*/ 14192 w 14192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7">
                  <a:moveTo>
                    <a:pt x="14192" y="7049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090890F0-A440-4A5F-89E2-860A604251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067039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F9BA7632-2294-4740-BB61-DFA5017B7B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D025C556-497E-4B62-9131-98448B5A7C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C467884A-CD29-4BCE-A1A4-1E629953FC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73A1BC11-A782-4A26-87D0-76C92BAB70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067039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8787142E-1022-4109-9141-85FF9C22EC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763BCB7E-36CC-4105-9CDA-BFB80F3FFC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126284"/>
              <a:ext cx="14192" cy="14097"/>
            </a:xfrm>
            <a:custGeom>
              <a:avLst/>
              <a:gdLst>
                <a:gd name="connsiteX0" fmla="*/ 14192 w 14192"/>
                <a:gd name="connsiteY0" fmla="*/ 7049 h 14097"/>
                <a:gd name="connsiteX1" fmla="*/ 7144 w 14192"/>
                <a:gd name="connsiteY1" fmla="*/ 14097 h 14097"/>
                <a:gd name="connsiteX2" fmla="*/ 0 w 14192"/>
                <a:gd name="connsiteY2" fmla="*/ 7049 h 14097"/>
                <a:gd name="connsiteX3" fmla="*/ 7049 w 14192"/>
                <a:gd name="connsiteY3" fmla="*/ 0 h 14097"/>
                <a:gd name="connsiteX4" fmla="*/ 14192 w 14192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7">
                  <a:moveTo>
                    <a:pt x="14192" y="7049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A6EF2588-350F-4CCE-9BF8-799EC71961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126282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0A696712-7E60-48CD-A6F8-91754B0908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12628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0244E95B-2BBF-4335-BEFC-BA135EF949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12628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0D692242-534C-4A58-90D7-43A781D236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12628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BC72B2EF-E5D1-46BF-B7FE-A9D174508B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12628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8 w 14097"/>
                <a:gd name="connsiteY1" fmla="*/ 14097 h 14097"/>
                <a:gd name="connsiteX2" fmla="*/ 0 w 14097"/>
                <a:gd name="connsiteY2" fmla="*/ 7049 h 14097"/>
                <a:gd name="connsiteX3" fmla="*/ 7048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48805B31-6BA4-45FA-8180-436B2EC419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12628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51B376A0-4543-4AE3-8071-5C746BADEC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185434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0824AEB4-F797-4131-AD1A-BCB807B086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18543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7399A867-568D-43D3-8F17-6644C8D096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18543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9953DBA6-7A8F-4369-8F18-DC19A21B43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18543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D9167760-8210-45B7-96C9-462EB82D8E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18543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3B578C99-7B91-480A-B8CA-B9FB3AF176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18543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CDF91670-E084-4B4B-9F86-75DD43CBE8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18543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8FC99F2F-C73F-444D-B4BB-C02E463AB2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244679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7F3FF604-A6A9-4EDC-868C-696B92122A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244677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38D6C5BB-BF17-4FE8-B611-578E8EBE92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244677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A80A8D66-3FA7-4C04-AEDC-D8F94AA433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244677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3DE9B826-6E87-4EF5-AA9D-F55BB3A21D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244677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BBAEEC53-BED0-4ACB-94B4-818158D7EF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244679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30709FE3-3633-4C01-AAD6-75ADD93953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244677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C0D68B00-260E-4EFC-A1FE-8B04EB5A72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303829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360AF8DD-D1D2-43F3-83E5-ECF20A0916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303829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87B3F103-7F53-4D5E-B9A2-DE4F0B78D0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2BBECD20-3735-4F14-8816-26D648091F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500687DC-38D4-44B7-BA7D-D8A0BA155F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23AFC6B0-2B60-47B1-B854-A02279C706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303829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39963332-7F58-48B9-9BAB-87C986F39E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342BD313-0F6E-4DC3-B8A8-861289801F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363074"/>
              <a:ext cx="14192" cy="14097"/>
            </a:xfrm>
            <a:custGeom>
              <a:avLst/>
              <a:gdLst>
                <a:gd name="connsiteX0" fmla="*/ 14192 w 14192"/>
                <a:gd name="connsiteY0" fmla="*/ 7048 h 14097"/>
                <a:gd name="connsiteX1" fmla="*/ 7144 w 14192"/>
                <a:gd name="connsiteY1" fmla="*/ 14097 h 14097"/>
                <a:gd name="connsiteX2" fmla="*/ 0 w 14192"/>
                <a:gd name="connsiteY2" fmla="*/ 7048 h 14097"/>
                <a:gd name="connsiteX3" fmla="*/ 7049 w 14192"/>
                <a:gd name="connsiteY3" fmla="*/ 0 h 14097"/>
                <a:gd name="connsiteX4" fmla="*/ 14192 w 14192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7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2253CE00-9D58-4821-B362-2552C433B3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363072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7E89086E-98CE-4697-8CE7-B2E7DB2E8C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2CE9357F-710D-4D3B-90C1-CF19E73F27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170ED7F2-AD38-47BC-B6A1-FF7E20AFDE4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02600E9C-0B0F-45ED-A2CF-DE0240B2B9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363074"/>
              <a:ext cx="14097" cy="14097"/>
            </a:xfrm>
            <a:custGeom>
              <a:avLst/>
              <a:gdLst>
                <a:gd name="connsiteX0" fmla="*/ 14097 w 14097"/>
                <a:gd name="connsiteY0" fmla="*/ 7048 h 14097"/>
                <a:gd name="connsiteX1" fmla="*/ 7048 w 14097"/>
                <a:gd name="connsiteY1" fmla="*/ 14097 h 14097"/>
                <a:gd name="connsiteX2" fmla="*/ 0 w 14097"/>
                <a:gd name="connsiteY2" fmla="*/ 7048 h 14097"/>
                <a:gd name="connsiteX3" fmla="*/ 7048 w 14097"/>
                <a:gd name="connsiteY3" fmla="*/ 0 h 14097"/>
                <a:gd name="connsiteX4" fmla="*/ 14097 w 14097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B07D2066-6599-4BD0-9CD5-7289EB1B81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7BF96C0D-1DEE-47F2-A950-16BC0896F5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422225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FD254ABE-505D-4C6A-9267-BFB78FBBA0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42222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822BBE38-BC6F-4DDE-BD6D-2B496CE420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1046D1FA-C431-4F16-8BDD-71C614D798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CF387987-DEF1-447C-BC86-281AC0B3D6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9808DF01-2715-4215-81F1-B8C178304A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42222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AED7F897-8A4F-4F3D-BFB1-738BCDCA97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9B51B8B7-D508-44C3-AFC5-820557A943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067039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6953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048" y="0"/>
                    <a:pt x="6953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7FBC6B94-2A13-4303-AE51-334E386DAB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27897959-2F8E-4A05-9EA8-5B0329B574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9 w 14096"/>
                <a:gd name="connsiteY1" fmla="*/ 14097 h 14097"/>
                <a:gd name="connsiteX2" fmla="*/ 0 w 14096"/>
                <a:gd name="connsiteY2" fmla="*/ 7049 h 14097"/>
                <a:gd name="connsiteX3" fmla="*/ 6953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048" y="0"/>
                    <a:pt x="6953" y="0"/>
                  </a:cubicBezTo>
                  <a:cubicBezTo>
                    <a:pt x="10859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0522AB50-D351-40F4-8A88-E856C1F27F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221AFD52-C13F-4A20-B1DB-13C1A9A3D8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6953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048" y="0"/>
                    <a:pt x="6953" y="0"/>
                  </a:cubicBezTo>
                  <a:cubicBezTo>
                    <a:pt x="10858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8E789B3B-F514-4E02-8C1A-2F85817AAB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9E473BAC-3DA1-4D63-9D6C-2B993665F6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126281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F385DCF4-8F59-4838-B86C-2B3EF0BCE7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12628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3EC5A02E-609A-4C39-A35D-E8D038F7C9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12628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7AB67B18-1821-4367-A7B6-CC2FFF66DF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12628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DFCAC56E-4767-4984-9FE7-2C3CA57D01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12628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0A1929ED-CEB2-4C49-B2ED-A206D37935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126283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01D632F9-2F59-4C8D-B1BC-1CB0D15C36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185433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03B9F80B-CAEF-442C-A218-E2B069545B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18543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526A626E-CC14-4106-8AD4-DB3D81CD64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18543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7CD710B8-B5DF-495F-ACEA-CFB9308CB5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18543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E550C81D-B0B8-4DB8-A12C-B62944D07F1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18543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4EB82E53-B337-43EB-BFF8-1466F10E8B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185432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D1DCEF3A-2B54-4AA2-9BFD-57EA4A2468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244676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9F122967-34EF-4575-8E59-75D77FCD07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244676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D87EBF9D-3949-4CCE-BB87-9784668346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244676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58A1183F-B28F-4BAD-A14B-3940A6E92F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244676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A81851B7-6D8F-454C-BBAA-498426069D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244676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99759A7A-483F-4DB0-8677-C6AB61E197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24467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BDD1E55B-DE82-4811-BB33-1468396D2C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303829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F4B0251C-DACC-4A24-83BA-3D95F8D191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3647EF9B-D99D-48C1-B61E-19B85F4714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EB55DF3C-DDF0-4B01-849E-46A6634655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09149238-5A44-4264-84E6-DD25E7C01E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4E6925C1-B440-4C1C-8829-2E6D9EE142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937B5BDB-32A7-4C47-A984-AF2316600E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363072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9B5A7D9C-91C9-49A3-8AD5-DB49632FD4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C64B015D-AFCF-4AB2-AE58-A069B06DB8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A4407931-9375-400F-88AC-C63D4E9E9C7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554278B7-45C8-46E4-885A-69208D598B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3A806AB0-FBD6-41CD-997C-A76266D375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363074"/>
              <a:ext cx="14096" cy="14097"/>
            </a:xfrm>
            <a:custGeom>
              <a:avLst/>
              <a:gdLst>
                <a:gd name="connsiteX0" fmla="*/ 14097 w 14096"/>
                <a:gd name="connsiteY0" fmla="*/ 7048 h 14097"/>
                <a:gd name="connsiteX1" fmla="*/ 7048 w 14096"/>
                <a:gd name="connsiteY1" fmla="*/ 14097 h 14097"/>
                <a:gd name="connsiteX2" fmla="*/ 0 w 14096"/>
                <a:gd name="connsiteY2" fmla="*/ 7048 h 14097"/>
                <a:gd name="connsiteX3" fmla="*/ 7048 w 14096"/>
                <a:gd name="connsiteY3" fmla="*/ 0 h 14097"/>
                <a:gd name="connsiteX4" fmla="*/ 14097 w 14096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719E2D6D-6D96-4348-954B-3657A0B06D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42222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9794AABE-9C3E-4A8C-820F-0FDF65213E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1DBEC39D-5464-46CA-B62B-24826F1F4D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41807973-667B-4780-B3AA-4ADC32DB3A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970D793C-C9EE-467B-8385-42B6905A00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94695A53-78EB-4811-8BBC-4707F30169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42222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0576416F-0C2E-4D01-9357-5C73ADF856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481374"/>
              <a:ext cx="14192" cy="14096"/>
            </a:xfrm>
            <a:custGeom>
              <a:avLst/>
              <a:gdLst>
                <a:gd name="connsiteX0" fmla="*/ 14192 w 14192"/>
                <a:gd name="connsiteY0" fmla="*/ 7049 h 14096"/>
                <a:gd name="connsiteX1" fmla="*/ 7144 w 14192"/>
                <a:gd name="connsiteY1" fmla="*/ 14097 h 14096"/>
                <a:gd name="connsiteX2" fmla="*/ 0 w 14192"/>
                <a:gd name="connsiteY2" fmla="*/ 7049 h 14096"/>
                <a:gd name="connsiteX3" fmla="*/ 7049 w 14192"/>
                <a:gd name="connsiteY3" fmla="*/ 0 h 14096"/>
                <a:gd name="connsiteX4" fmla="*/ 14192 w 14192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9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1049"/>
                    <a:pt x="0" y="7049"/>
                  </a:cubicBezTo>
                  <a:cubicBezTo>
                    <a:pt x="0" y="3048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A091FE22-8667-4F89-A333-BA9A0917EC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48137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CB779008-969D-4FA8-BB6C-3BBBCF919E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CDAF3B96-0DFB-44BA-959D-BF9643FFE2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5F66F5FF-98B2-4453-8175-EB602A6A03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751D9683-9D41-4058-B90B-99146FC2F3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48137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0907098D-1005-4522-BA21-F1534CBACF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5BFEF082-7E02-4ED8-B9D1-F0FC47FEC6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540620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4429C269-222E-4EFB-97B9-08FA243CEB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540620"/>
              <a:ext cx="14097" cy="14097"/>
            </a:xfrm>
            <a:custGeom>
              <a:avLst/>
              <a:gdLst>
                <a:gd name="connsiteX0" fmla="*/ 14097 w 14097"/>
                <a:gd name="connsiteY0" fmla="*/ 7048 h 14097"/>
                <a:gd name="connsiteX1" fmla="*/ 7049 w 14097"/>
                <a:gd name="connsiteY1" fmla="*/ 14097 h 14097"/>
                <a:gd name="connsiteX2" fmla="*/ 0 w 14097"/>
                <a:gd name="connsiteY2" fmla="*/ 7048 h 14097"/>
                <a:gd name="connsiteX3" fmla="*/ 7049 w 14097"/>
                <a:gd name="connsiteY3" fmla="*/ 0 h 14097"/>
                <a:gd name="connsiteX4" fmla="*/ 14097 w 14097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FC460F7F-5702-4281-850B-59E4182A71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54062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A329057C-293F-4933-9DEA-2463E66D4B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54062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7274CBA8-6253-4229-AC37-1D7126639E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54062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B7ABAAD2-23FD-4AF4-8506-3CDDC5607B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540620"/>
              <a:ext cx="14097" cy="14097"/>
            </a:xfrm>
            <a:custGeom>
              <a:avLst/>
              <a:gdLst>
                <a:gd name="connsiteX0" fmla="*/ 14097 w 14097"/>
                <a:gd name="connsiteY0" fmla="*/ 7048 h 14097"/>
                <a:gd name="connsiteX1" fmla="*/ 7049 w 14097"/>
                <a:gd name="connsiteY1" fmla="*/ 14097 h 14097"/>
                <a:gd name="connsiteX2" fmla="*/ 0 w 14097"/>
                <a:gd name="connsiteY2" fmla="*/ 7048 h 14097"/>
                <a:gd name="connsiteX3" fmla="*/ 7049 w 14097"/>
                <a:gd name="connsiteY3" fmla="*/ 0 h 14097"/>
                <a:gd name="connsiteX4" fmla="*/ 14097 w 14097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27A85620-3B33-477A-949C-3F221DCC21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54062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6247316E-E815-4CE3-9EC0-8DC8391EB4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599770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3D047E26-5A98-4B49-A453-C71D894500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599770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940C95BF-A85B-4251-A817-35A7B4F713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59977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EA4FDA2F-E340-40E6-8678-8F4F9EB3D4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59977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D94A3796-87FD-436D-8309-857F9B4898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59977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2B20BE68-41F5-4E59-87CD-A8654B1238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599770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7FD87938-B42E-45E5-ABB8-936E00A244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59977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EA46A837-6AA3-4099-8055-251ED6D7D4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7" y="3659014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B9D871B1-B4D0-4667-B5FA-21AE12E5017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2" y="3659014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477E102A-1E9D-44C8-9DA0-1B4B61444C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2" y="365901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42DB4921-ECFC-42CD-B91B-56AB1FE263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65901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3156177C-2880-4AAF-BFC7-C3EA4AD09A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65901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B7C807E0-34AB-4AC3-A674-D7E438C603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659014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93AD80AB-575A-4D50-A561-CE310E06BF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65901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E4C11A99-7E93-4B54-B1CE-D90D453254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9" y="3718165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7" name="Freeform: Shape 186">
              <a:extLst>
                <a:ext uri="{FF2B5EF4-FFF2-40B4-BE49-F238E27FC236}">
                  <a16:creationId xmlns:a16="http://schemas.microsoft.com/office/drawing/2014/main" id="{25A3E814-2D04-4881-B9E9-81ADDC0C97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4" y="371816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8" name="Freeform: Shape 187">
              <a:extLst>
                <a:ext uri="{FF2B5EF4-FFF2-40B4-BE49-F238E27FC236}">
                  <a16:creationId xmlns:a16="http://schemas.microsoft.com/office/drawing/2014/main" id="{073D9FB4-F4AF-4974-A734-C9300D2107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4" y="371816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9" name="Freeform: Shape 188">
              <a:extLst>
                <a:ext uri="{FF2B5EF4-FFF2-40B4-BE49-F238E27FC236}">
                  <a16:creationId xmlns:a16="http://schemas.microsoft.com/office/drawing/2014/main" id="{081A1414-A8F5-43F1-BA51-B058EF2C05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9" y="371816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E41588DC-3C7F-4695-A42A-B5ABEA8B51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9" y="371816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1" name="Freeform: Shape 190">
              <a:extLst>
                <a:ext uri="{FF2B5EF4-FFF2-40B4-BE49-F238E27FC236}">
                  <a16:creationId xmlns:a16="http://schemas.microsoft.com/office/drawing/2014/main" id="{3884DF6D-4C87-4B4A-A918-B3F3C8BE35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71816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2" name="Freeform: Shape 191">
              <a:extLst>
                <a:ext uri="{FF2B5EF4-FFF2-40B4-BE49-F238E27FC236}">
                  <a16:creationId xmlns:a16="http://schemas.microsoft.com/office/drawing/2014/main" id="{CF26F2A0-B8D0-48D4-A9A9-BEB75CFF1F4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5" y="371816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id="{7A9177E1-A6DC-4200-9D85-31A348E027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40" y="3777410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id="{7DA218E3-83A8-45E8-B2E3-4B693606C9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5" y="3777410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5" name="Freeform: Shape 194">
              <a:extLst>
                <a:ext uri="{FF2B5EF4-FFF2-40B4-BE49-F238E27FC236}">
                  <a16:creationId xmlns:a16="http://schemas.microsoft.com/office/drawing/2014/main" id="{31E51433-E260-493C-8A94-FCE7FD9BA2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6" y="377740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3A74FFD3-BE5F-435D-AC22-825B6E0494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83" y="377740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id="{B3420F88-93EB-4790-A2BD-EFF61E77B0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35" y="377740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id="{3875302B-159F-4E81-AD49-154BAA8FD7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82" y="3777410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9" name="Freeform: Shape 198">
              <a:extLst>
                <a:ext uri="{FF2B5EF4-FFF2-40B4-BE49-F238E27FC236}">
                  <a16:creationId xmlns:a16="http://schemas.microsoft.com/office/drawing/2014/main" id="{BE9966CE-BC06-4CEB-877D-34D9D1C2EE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31" y="377740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0" name="Freeform: Shape 199">
              <a:extLst>
                <a:ext uri="{FF2B5EF4-FFF2-40B4-BE49-F238E27FC236}">
                  <a16:creationId xmlns:a16="http://schemas.microsoft.com/office/drawing/2014/main" id="{889924EA-8A9B-4ED5-8CF2-E184EE89D2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481374"/>
              <a:ext cx="14097" cy="14096"/>
            </a:xfrm>
            <a:custGeom>
              <a:avLst/>
              <a:gdLst>
                <a:gd name="connsiteX0" fmla="*/ 14097 w 14097"/>
                <a:gd name="connsiteY0" fmla="*/ 7049 h 14096"/>
                <a:gd name="connsiteX1" fmla="*/ 7049 w 14097"/>
                <a:gd name="connsiteY1" fmla="*/ 14097 h 14096"/>
                <a:gd name="connsiteX2" fmla="*/ 0 w 14097"/>
                <a:gd name="connsiteY2" fmla="*/ 7049 h 14096"/>
                <a:gd name="connsiteX3" fmla="*/ 7049 w 14097"/>
                <a:gd name="connsiteY3" fmla="*/ 0 h 14096"/>
                <a:gd name="connsiteX4" fmla="*/ 14097 w 14097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1" name="Freeform: Shape 200">
              <a:extLst>
                <a:ext uri="{FF2B5EF4-FFF2-40B4-BE49-F238E27FC236}">
                  <a16:creationId xmlns:a16="http://schemas.microsoft.com/office/drawing/2014/main" id="{300C1FB1-E227-40EE-A773-071D080BD1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id="{14F26B5D-6E35-40E8-90DF-FD65CB33FA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9 w 14096"/>
                <a:gd name="connsiteY1" fmla="*/ 14097 h 14096"/>
                <a:gd name="connsiteX2" fmla="*/ 0 w 14096"/>
                <a:gd name="connsiteY2" fmla="*/ 7049 h 14096"/>
                <a:gd name="connsiteX3" fmla="*/ 7049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3" name="Freeform: Shape 202">
              <a:extLst>
                <a:ext uri="{FF2B5EF4-FFF2-40B4-BE49-F238E27FC236}">
                  <a16:creationId xmlns:a16="http://schemas.microsoft.com/office/drawing/2014/main" id="{059D8F05-F701-45A6-9377-454642C212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4" name="Freeform: Shape 203">
              <a:extLst>
                <a:ext uri="{FF2B5EF4-FFF2-40B4-BE49-F238E27FC236}">
                  <a16:creationId xmlns:a16="http://schemas.microsoft.com/office/drawing/2014/main" id="{5F57ACF8-D510-4715-B964-20D980558C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5" name="Freeform: Shape 204">
              <a:extLst>
                <a:ext uri="{FF2B5EF4-FFF2-40B4-BE49-F238E27FC236}">
                  <a16:creationId xmlns:a16="http://schemas.microsoft.com/office/drawing/2014/main" id="{51053CDD-687F-481B-86FB-56DA74C55C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481373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6" name="Freeform: Shape 205">
              <a:extLst>
                <a:ext uri="{FF2B5EF4-FFF2-40B4-BE49-F238E27FC236}">
                  <a16:creationId xmlns:a16="http://schemas.microsoft.com/office/drawing/2014/main" id="{76B24CA5-1578-43AE-8ED8-CB9F7EA620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540622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id="{A3208550-AB5B-4E2B-914A-270D30163A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54062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8" name="Freeform: Shape 207">
              <a:extLst>
                <a:ext uri="{FF2B5EF4-FFF2-40B4-BE49-F238E27FC236}">
                  <a16:creationId xmlns:a16="http://schemas.microsoft.com/office/drawing/2014/main" id="{D4120D7E-20EE-4413-A541-781EA43508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5406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9" name="Freeform: Shape 208">
              <a:extLst>
                <a:ext uri="{FF2B5EF4-FFF2-40B4-BE49-F238E27FC236}">
                  <a16:creationId xmlns:a16="http://schemas.microsoft.com/office/drawing/2014/main" id="{9C0CC66E-BFF1-47FD-8C37-092016FBE2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54062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id="{09D9AD44-3983-44A2-9DBA-6C5FF3C47A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54063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id="{71915592-B946-43D1-AE24-B72B17FC58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540631"/>
              <a:ext cx="14096" cy="14097"/>
            </a:xfrm>
            <a:custGeom>
              <a:avLst/>
              <a:gdLst>
                <a:gd name="connsiteX0" fmla="*/ 14097 w 14096"/>
                <a:gd name="connsiteY0" fmla="*/ 7048 h 14097"/>
                <a:gd name="connsiteX1" fmla="*/ 7048 w 14096"/>
                <a:gd name="connsiteY1" fmla="*/ 14097 h 14097"/>
                <a:gd name="connsiteX2" fmla="*/ 0 w 14096"/>
                <a:gd name="connsiteY2" fmla="*/ 7048 h 14097"/>
                <a:gd name="connsiteX3" fmla="*/ 7048 w 14096"/>
                <a:gd name="connsiteY3" fmla="*/ 0 h 14097"/>
                <a:gd name="connsiteX4" fmla="*/ 14097 w 14096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8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2" name="Freeform: Shape 211">
              <a:extLst>
                <a:ext uri="{FF2B5EF4-FFF2-40B4-BE49-F238E27FC236}">
                  <a16:creationId xmlns:a16="http://schemas.microsoft.com/office/drawing/2014/main" id="{3AC48622-C7DC-416F-B14F-AB0C6A3EF5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599781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3" name="Freeform: Shape 212">
              <a:extLst>
                <a:ext uri="{FF2B5EF4-FFF2-40B4-BE49-F238E27FC236}">
                  <a16:creationId xmlns:a16="http://schemas.microsoft.com/office/drawing/2014/main" id="{C122E9A7-0590-453C-AC3A-88265131C0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5997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4" name="Freeform: Shape 213">
              <a:extLst>
                <a:ext uri="{FF2B5EF4-FFF2-40B4-BE49-F238E27FC236}">
                  <a16:creationId xmlns:a16="http://schemas.microsoft.com/office/drawing/2014/main" id="{78246847-0B72-46B3-9243-7A7B92E212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5997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5" name="Freeform: Shape 214">
              <a:extLst>
                <a:ext uri="{FF2B5EF4-FFF2-40B4-BE49-F238E27FC236}">
                  <a16:creationId xmlns:a16="http://schemas.microsoft.com/office/drawing/2014/main" id="{207FF669-6E9C-47DF-A1A0-6676692794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5997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6" name="Freeform: Shape 215">
              <a:extLst>
                <a:ext uri="{FF2B5EF4-FFF2-40B4-BE49-F238E27FC236}">
                  <a16:creationId xmlns:a16="http://schemas.microsoft.com/office/drawing/2014/main" id="{06905CAD-DCDC-4965-969E-3BA793FCA8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59978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7" name="Freeform: Shape 216">
              <a:extLst>
                <a:ext uri="{FF2B5EF4-FFF2-40B4-BE49-F238E27FC236}">
                  <a16:creationId xmlns:a16="http://schemas.microsoft.com/office/drawing/2014/main" id="{7E82B7F4-81C1-4A48-A3C9-B9DE741C947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599782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8" name="Freeform: Shape 217">
              <a:extLst>
                <a:ext uri="{FF2B5EF4-FFF2-40B4-BE49-F238E27FC236}">
                  <a16:creationId xmlns:a16="http://schemas.microsoft.com/office/drawing/2014/main" id="{53D306B7-0050-4206-8020-D3F81BC46E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659026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9" name="Freeform: Shape 218">
              <a:extLst>
                <a:ext uri="{FF2B5EF4-FFF2-40B4-BE49-F238E27FC236}">
                  <a16:creationId xmlns:a16="http://schemas.microsoft.com/office/drawing/2014/main" id="{BE50823B-85BA-4734-A0E5-99F2D027CC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0" name="Freeform: Shape 219">
              <a:extLst>
                <a:ext uri="{FF2B5EF4-FFF2-40B4-BE49-F238E27FC236}">
                  <a16:creationId xmlns:a16="http://schemas.microsoft.com/office/drawing/2014/main" id="{1F26CEA8-889B-4F33-AE59-91F66E1602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1" name="Freeform: Shape 220">
              <a:extLst>
                <a:ext uri="{FF2B5EF4-FFF2-40B4-BE49-F238E27FC236}">
                  <a16:creationId xmlns:a16="http://schemas.microsoft.com/office/drawing/2014/main" id="{E64E5726-D6A2-4541-9EB4-0D455BFB19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2" name="Freeform: Shape 221">
              <a:extLst>
                <a:ext uri="{FF2B5EF4-FFF2-40B4-BE49-F238E27FC236}">
                  <a16:creationId xmlns:a16="http://schemas.microsoft.com/office/drawing/2014/main" id="{B5A9478C-31E8-4C23-856A-5B4D6936B9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3" name="Freeform: Shape 222">
              <a:extLst>
                <a:ext uri="{FF2B5EF4-FFF2-40B4-BE49-F238E27FC236}">
                  <a16:creationId xmlns:a16="http://schemas.microsoft.com/office/drawing/2014/main" id="{D4D55AFD-7163-47DF-8918-6BCF397B55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4" name="Freeform: Shape 223">
              <a:extLst>
                <a:ext uri="{FF2B5EF4-FFF2-40B4-BE49-F238E27FC236}">
                  <a16:creationId xmlns:a16="http://schemas.microsoft.com/office/drawing/2014/main" id="{20C5BF88-D776-4C9B-89BD-85EE0DCE81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718177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5" name="Freeform: Shape 224">
              <a:extLst>
                <a:ext uri="{FF2B5EF4-FFF2-40B4-BE49-F238E27FC236}">
                  <a16:creationId xmlns:a16="http://schemas.microsoft.com/office/drawing/2014/main" id="{0A0347C6-25EE-4289-B805-750B30ABB9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71817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6" name="Freeform: Shape 225">
              <a:extLst>
                <a:ext uri="{FF2B5EF4-FFF2-40B4-BE49-F238E27FC236}">
                  <a16:creationId xmlns:a16="http://schemas.microsoft.com/office/drawing/2014/main" id="{4C83C9E0-7820-4EA4-B9AA-AD6E0719F3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71817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7" name="Freeform: Shape 226">
              <a:extLst>
                <a:ext uri="{FF2B5EF4-FFF2-40B4-BE49-F238E27FC236}">
                  <a16:creationId xmlns:a16="http://schemas.microsoft.com/office/drawing/2014/main" id="{7E1B6DEA-553D-4733-9A45-3A28D118B6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71817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8" name="Freeform: Shape 227">
              <a:extLst>
                <a:ext uri="{FF2B5EF4-FFF2-40B4-BE49-F238E27FC236}">
                  <a16:creationId xmlns:a16="http://schemas.microsoft.com/office/drawing/2014/main" id="{BE647149-B885-4A7D-B57E-A9762FF951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718172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9" name="Freeform: Shape 228">
              <a:extLst>
                <a:ext uri="{FF2B5EF4-FFF2-40B4-BE49-F238E27FC236}">
                  <a16:creationId xmlns:a16="http://schemas.microsoft.com/office/drawing/2014/main" id="{3FFCDDD6-EA47-4BA4-914F-B4AD52A7DA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71817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0" name="Freeform: Shape 229">
              <a:extLst>
                <a:ext uri="{FF2B5EF4-FFF2-40B4-BE49-F238E27FC236}">
                  <a16:creationId xmlns:a16="http://schemas.microsoft.com/office/drawing/2014/main" id="{18C5FC42-4A56-48D7-9C6F-EE6973256C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2" y="3777419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1" name="Freeform: Shape 230">
              <a:extLst>
                <a:ext uri="{FF2B5EF4-FFF2-40B4-BE49-F238E27FC236}">
                  <a16:creationId xmlns:a16="http://schemas.microsoft.com/office/drawing/2014/main" id="{E58746BA-672F-48B8-BA1D-E317498C1F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2" y="3777419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2" name="Freeform: Shape 231">
              <a:extLst>
                <a:ext uri="{FF2B5EF4-FFF2-40B4-BE49-F238E27FC236}">
                  <a16:creationId xmlns:a16="http://schemas.microsoft.com/office/drawing/2014/main" id="{75C60814-753C-4243-BD88-443E240D6B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8" y="3777419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3" name="Freeform: Shape 232">
              <a:extLst>
                <a:ext uri="{FF2B5EF4-FFF2-40B4-BE49-F238E27FC236}">
                  <a16:creationId xmlns:a16="http://schemas.microsoft.com/office/drawing/2014/main" id="{174EB8C9-709B-42D9-9948-434CAA5E01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4" y="3777383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4" name="Freeform: Shape 233">
              <a:extLst>
                <a:ext uri="{FF2B5EF4-FFF2-40B4-BE49-F238E27FC236}">
                  <a16:creationId xmlns:a16="http://schemas.microsoft.com/office/drawing/2014/main" id="{786AB5B1-D0D7-4FE2-9A7D-BF9C01F7D7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87" y="3777429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5" name="Freeform: Shape 234">
              <a:extLst>
                <a:ext uri="{FF2B5EF4-FFF2-40B4-BE49-F238E27FC236}">
                  <a16:creationId xmlns:a16="http://schemas.microsoft.com/office/drawing/2014/main" id="{718E7606-3FC9-4354-BCF8-A980AE6DFA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24" y="377742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aphicFrame>
        <p:nvGraphicFramePr>
          <p:cNvPr id="42" name="Tijdelijke aanduiding voor inhoud 2">
            <a:extLst>
              <a:ext uri="{FF2B5EF4-FFF2-40B4-BE49-F238E27FC236}">
                <a16:creationId xmlns:a16="http://schemas.microsoft.com/office/drawing/2014/main" id="{3D58CE29-74BA-0794-FF74-F3BF8CBB13A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24721382"/>
              </p:ext>
            </p:extLst>
          </p:nvPr>
        </p:nvGraphicFramePr>
        <p:xfrm>
          <a:off x="4782386" y="447277"/>
          <a:ext cx="6571413" cy="57296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Graphic 5">
            <a:extLst>
              <a:ext uri="{FF2B5EF4-FFF2-40B4-BE49-F238E27FC236}">
                <a16:creationId xmlns:a16="http://schemas.microsoft.com/office/drawing/2014/main" id="{4CEA419B-019F-F28F-8AD2-F6B9A0D26A0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06088" y="5452131"/>
            <a:ext cx="1072316" cy="898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2597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aphic 185">
            <a:extLst>
              <a:ext uri="{FF2B5EF4-FFF2-40B4-BE49-F238E27FC236}">
                <a16:creationId xmlns:a16="http://schemas.microsoft.com/office/drawing/2014/main" id="{8A351602-3772-4279-B0D3-A523F6F6EA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999576" y="5987064"/>
            <a:ext cx="1054466" cy="469689"/>
            <a:chOff x="9841624" y="4115729"/>
            <a:chExt cx="602169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5AAAA75-5FFB-4C07-AD4A-3146773E6C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479895E-3847-44BB-8404-28F14219FB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0E02F68-8149-4236-8D9F-6B550F78B9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56FCAAB-F073-4561-A484-42C7DD10DC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CF8DB94-87A3-43E9-9BBB-301CFF0FB0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4" name="Oval 13">
            <a:extLst>
              <a:ext uri="{FF2B5EF4-FFF2-40B4-BE49-F238E27FC236}">
                <a16:creationId xmlns:a16="http://schemas.microsoft.com/office/drawing/2014/main" id="{7D6BF779-0B8C-4CC2-9268-9506AD0C53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3A397E3E-B90C-4D82-BAAA-36F7AC6A45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16C8D8F-10E9-4498-ABDB-0F923F8B68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24561"/>
            <a:ext cx="1861854" cy="277779"/>
          </a:xfrm>
          <a:custGeom>
            <a:avLst/>
            <a:gdLst>
              <a:gd name="connsiteX0" fmla="*/ 180458 w 1861854"/>
              <a:gd name="connsiteY0" fmla="*/ 0 h 277779"/>
              <a:gd name="connsiteX1" fmla="*/ 419222 w 1861854"/>
              <a:gd name="connsiteY1" fmla="*/ 238761 h 277779"/>
              <a:gd name="connsiteX2" fmla="*/ 657984 w 1861854"/>
              <a:gd name="connsiteY2" fmla="*/ 0 h 277779"/>
              <a:gd name="connsiteX3" fmla="*/ 896745 w 1861854"/>
              <a:gd name="connsiteY3" fmla="*/ 238761 h 277779"/>
              <a:gd name="connsiteX4" fmla="*/ 1135754 w 1861854"/>
              <a:gd name="connsiteY4" fmla="*/ 0 h 277779"/>
              <a:gd name="connsiteX5" fmla="*/ 1374516 w 1861854"/>
              <a:gd name="connsiteY5" fmla="*/ 238761 h 277779"/>
              <a:gd name="connsiteX6" fmla="*/ 1613277 w 1861854"/>
              <a:gd name="connsiteY6" fmla="*/ 0 h 277779"/>
              <a:gd name="connsiteX7" fmla="*/ 1861854 w 1861854"/>
              <a:gd name="connsiteY7" fmla="*/ 248577 h 277779"/>
              <a:gd name="connsiteX8" fmla="*/ 1842470 w 1861854"/>
              <a:gd name="connsiteY8" fmla="*/ 267963 h 277779"/>
              <a:gd name="connsiteX9" fmla="*/ 1613277 w 1861854"/>
              <a:gd name="connsiteY9" fmla="*/ 39017 h 277779"/>
              <a:gd name="connsiteX10" fmla="*/ 1374516 w 1861854"/>
              <a:gd name="connsiteY10" fmla="*/ 277779 h 277779"/>
              <a:gd name="connsiteX11" fmla="*/ 1135754 w 1861854"/>
              <a:gd name="connsiteY11" fmla="*/ 39017 h 277779"/>
              <a:gd name="connsiteX12" fmla="*/ 896745 w 1861854"/>
              <a:gd name="connsiteY12" fmla="*/ 277779 h 277779"/>
              <a:gd name="connsiteX13" fmla="*/ 657984 w 1861854"/>
              <a:gd name="connsiteY13" fmla="*/ 39017 h 277779"/>
              <a:gd name="connsiteX14" fmla="*/ 419222 w 1861854"/>
              <a:gd name="connsiteY14" fmla="*/ 277779 h 277779"/>
              <a:gd name="connsiteX15" fmla="*/ 180458 w 1861854"/>
              <a:gd name="connsiteY15" fmla="*/ 39017 h 277779"/>
              <a:gd name="connsiteX16" fmla="*/ 0 w 1861854"/>
              <a:gd name="connsiteY16" fmla="*/ 219283 h 277779"/>
              <a:gd name="connsiteX17" fmla="*/ 0 w 1861854"/>
              <a:gd name="connsiteY17" fmla="*/ 180458 h 27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61854" h="277779">
                <a:moveTo>
                  <a:pt x="180458" y="0"/>
                </a:moveTo>
                <a:lnTo>
                  <a:pt x="419222" y="238761"/>
                </a:lnTo>
                <a:lnTo>
                  <a:pt x="657984" y="0"/>
                </a:lnTo>
                <a:lnTo>
                  <a:pt x="896745" y="238761"/>
                </a:lnTo>
                <a:lnTo>
                  <a:pt x="1135754" y="0"/>
                </a:lnTo>
                <a:lnTo>
                  <a:pt x="1374516" y="238761"/>
                </a:lnTo>
                <a:lnTo>
                  <a:pt x="1613277" y="0"/>
                </a:lnTo>
                <a:lnTo>
                  <a:pt x="1861854" y="248577"/>
                </a:lnTo>
                <a:lnTo>
                  <a:pt x="1842470" y="267963"/>
                </a:lnTo>
                <a:lnTo>
                  <a:pt x="1613277" y="39017"/>
                </a:lnTo>
                <a:lnTo>
                  <a:pt x="1374516" y="277779"/>
                </a:lnTo>
                <a:lnTo>
                  <a:pt x="1135754" y="39017"/>
                </a:lnTo>
                <a:lnTo>
                  <a:pt x="896745" y="277779"/>
                </a:lnTo>
                <a:lnTo>
                  <a:pt x="657984" y="39017"/>
                </a:lnTo>
                <a:lnTo>
                  <a:pt x="419222" y="277779"/>
                </a:lnTo>
                <a:lnTo>
                  <a:pt x="180458" y="39017"/>
                </a:lnTo>
                <a:lnTo>
                  <a:pt x="0" y="219283"/>
                </a:lnTo>
                <a:lnTo>
                  <a:pt x="0" y="180458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A1274F-9232-42BF-B9FE-B95EA14CF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24561"/>
            <a:ext cx="1861854" cy="277779"/>
          </a:xfrm>
          <a:custGeom>
            <a:avLst/>
            <a:gdLst>
              <a:gd name="connsiteX0" fmla="*/ 180458 w 1861854"/>
              <a:gd name="connsiteY0" fmla="*/ 0 h 277779"/>
              <a:gd name="connsiteX1" fmla="*/ 419222 w 1861854"/>
              <a:gd name="connsiteY1" fmla="*/ 238761 h 277779"/>
              <a:gd name="connsiteX2" fmla="*/ 657984 w 1861854"/>
              <a:gd name="connsiteY2" fmla="*/ 0 h 277779"/>
              <a:gd name="connsiteX3" fmla="*/ 896745 w 1861854"/>
              <a:gd name="connsiteY3" fmla="*/ 238761 h 277779"/>
              <a:gd name="connsiteX4" fmla="*/ 1135754 w 1861854"/>
              <a:gd name="connsiteY4" fmla="*/ 0 h 277779"/>
              <a:gd name="connsiteX5" fmla="*/ 1374516 w 1861854"/>
              <a:gd name="connsiteY5" fmla="*/ 238761 h 277779"/>
              <a:gd name="connsiteX6" fmla="*/ 1613277 w 1861854"/>
              <a:gd name="connsiteY6" fmla="*/ 0 h 277779"/>
              <a:gd name="connsiteX7" fmla="*/ 1861854 w 1861854"/>
              <a:gd name="connsiteY7" fmla="*/ 248577 h 277779"/>
              <a:gd name="connsiteX8" fmla="*/ 1842470 w 1861854"/>
              <a:gd name="connsiteY8" fmla="*/ 267963 h 277779"/>
              <a:gd name="connsiteX9" fmla="*/ 1613277 w 1861854"/>
              <a:gd name="connsiteY9" fmla="*/ 39017 h 277779"/>
              <a:gd name="connsiteX10" fmla="*/ 1374516 w 1861854"/>
              <a:gd name="connsiteY10" fmla="*/ 277779 h 277779"/>
              <a:gd name="connsiteX11" fmla="*/ 1135754 w 1861854"/>
              <a:gd name="connsiteY11" fmla="*/ 39017 h 277779"/>
              <a:gd name="connsiteX12" fmla="*/ 896745 w 1861854"/>
              <a:gd name="connsiteY12" fmla="*/ 277779 h 277779"/>
              <a:gd name="connsiteX13" fmla="*/ 657984 w 1861854"/>
              <a:gd name="connsiteY13" fmla="*/ 39017 h 277779"/>
              <a:gd name="connsiteX14" fmla="*/ 419222 w 1861854"/>
              <a:gd name="connsiteY14" fmla="*/ 277779 h 277779"/>
              <a:gd name="connsiteX15" fmla="*/ 180458 w 1861854"/>
              <a:gd name="connsiteY15" fmla="*/ 39017 h 277779"/>
              <a:gd name="connsiteX16" fmla="*/ 0 w 1861854"/>
              <a:gd name="connsiteY16" fmla="*/ 219283 h 277779"/>
              <a:gd name="connsiteX17" fmla="*/ 0 w 1861854"/>
              <a:gd name="connsiteY17" fmla="*/ 180458 h 27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61854" h="277779">
                <a:moveTo>
                  <a:pt x="180458" y="0"/>
                </a:moveTo>
                <a:lnTo>
                  <a:pt x="419222" y="238761"/>
                </a:lnTo>
                <a:lnTo>
                  <a:pt x="657984" y="0"/>
                </a:lnTo>
                <a:lnTo>
                  <a:pt x="896745" y="238761"/>
                </a:lnTo>
                <a:lnTo>
                  <a:pt x="1135754" y="0"/>
                </a:lnTo>
                <a:lnTo>
                  <a:pt x="1374516" y="238761"/>
                </a:lnTo>
                <a:lnTo>
                  <a:pt x="1613277" y="0"/>
                </a:lnTo>
                <a:lnTo>
                  <a:pt x="1861854" y="248577"/>
                </a:lnTo>
                <a:lnTo>
                  <a:pt x="1842470" y="267963"/>
                </a:lnTo>
                <a:lnTo>
                  <a:pt x="1613277" y="39017"/>
                </a:lnTo>
                <a:lnTo>
                  <a:pt x="1374516" y="277779"/>
                </a:lnTo>
                <a:lnTo>
                  <a:pt x="1135754" y="39017"/>
                </a:lnTo>
                <a:lnTo>
                  <a:pt x="896745" y="277779"/>
                </a:lnTo>
                <a:lnTo>
                  <a:pt x="657984" y="39017"/>
                </a:lnTo>
                <a:lnTo>
                  <a:pt x="419222" y="277779"/>
                </a:lnTo>
                <a:lnTo>
                  <a:pt x="180458" y="39017"/>
                </a:lnTo>
                <a:lnTo>
                  <a:pt x="0" y="219283"/>
                </a:lnTo>
                <a:lnTo>
                  <a:pt x="0" y="180458"/>
                </a:lnTo>
                <a:close/>
              </a:path>
            </a:pathLst>
          </a:custGeom>
          <a:solidFill>
            <a:schemeClr val="accent3"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1E5A83E3-8A11-4492-BB6E-F5F2240316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564296"/>
            <a:ext cx="1861854" cy="277779"/>
          </a:xfrm>
          <a:custGeom>
            <a:avLst/>
            <a:gdLst>
              <a:gd name="connsiteX0" fmla="*/ 180458 w 1861854"/>
              <a:gd name="connsiteY0" fmla="*/ 0 h 277779"/>
              <a:gd name="connsiteX1" fmla="*/ 419222 w 1861854"/>
              <a:gd name="connsiteY1" fmla="*/ 238761 h 277779"/>
              <a:gd name="connsiteX2" fmla="*/ 657984 w 1861854"/>
              <a:gd name="connsiteY2" fmla="*/ 0 h 277779"/>
              <a:gd name="connsiteX3" fmla="*/ 896745 w 1861854"/>
              <a:gd name="connsiteY3" fmla="*/ 238761 h 277779"/>
              <a:gd name="connsiteX4" fmla="*/ 1135754 w 1861854"/>
              <a:gd name="connsiteY4" fmla="*/ 0 h 277779"/>
              <a:gd name="connsiteX5" fmla="*/ 1374516 w 1861854"/>
              <a:gd name="connsiteY5" fmla="*/ 238761 h 277779"/>
              <a:gd name="connsiteX6" fmla="*/ 1613277 w 1861854"/>
              <a:gd name="connsiteY6" fmla="*/ 0 h 277779"/>
              <a:gd name="connsiteX7" fmla="*/ 1861854 w 1861854"/>
              <a:gd name="connsiteY7" fmla="*/ 248577 h 277779"/>
              <a:gd name="connsiteX8" fmla="*/ 1842470 w 1861854"/>
              <a:gd name="connsiteY8" fmla="*/ 268208 h 277779"/>
              <a:gd name="connsiteX9" fmla="*/ 1613277 w 1861854"/>
              <a:gd name="connsiteY9" fmla="*/ 39017 h 277779"/>
              <a:gd name="connsiteX10" fmla="*/ 1374516 w 1861854"/>
              <a:gd name="connsiteY10" fmla="*/ 277779 h 277779"/>
              <a:gd name="connsiteX11" fmla="*/ 1135754 w 1861854"/>
              <a:gd name="connsiteY11" fmla="*/ 39017 h 277779"/>
              <a:gd name="connsiteX12" fmla="*/ 896745 w 1861854"/>
              <a:gd name="connsiteY12" fmla="*/ 277779 h 277779"/>
              <a:gd name="connsiteX13" fmla="*/ 657984 w 1861854"/>
              <a:gd name="connsiteY13" fmla="*/ 39017 h 277779"/>
              <a:gd name="connsiteX14" fmla="*/ 419222 w 1861854"/>
              <a:gd name="connsiteY14" fmla="*/ 277779 h 277779"/>
              <a:gd name="connsiteX15" fmla="*/ 180458 w 1861854"/>
              <a:gd name="connsiteY15" fmla="*/ 39017 h 277779"/>
              <a:gd name="connsiteX16" fmla="*/ 0 w 1861854"/>
              <a:gd name="connsiteY16" fmla="*/ 219475 h 277779"/>
              <a:gd name="connsiteX17" fmla="*/ 0 w 1861854"/>
              <a:gd name="connsiteY17" fmla="*/ 180458 h 27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61854" h="277779">
                <a:moveTo>
                  <a:pt x="180458" y="0"/>
                </a:moveTo>
                <a:lnTo>
                  <a:pt x="419222" y="238761"/>
                </a:lnTo>
                <a:lnTo>
                  <a:pt x="657984" y="0"/>
                </a:lnTo>
                <a:lnTo>
                  <a:pt x="896745" y="238761"/>
                </a:lnTo>
                <a:lnTo>
                  <a:pt x="1135754" y="0"/>
                </a:lnTo>
                <a:lnTo>
                  <a:pt x="1374516" y="238761"/>
                </a:lnTo>
                <a:lnTo>
                  <a:pt x="1613277" y="0"/>
                </a:lnTo>
                <a:lnTo>
                  <a:pt x="1861854" y="248577"/>
                </a:lnTo>
                <a:lnTo>
                  <a:pt x="1842470" y="268208"/>
                </a:lnTo>
                <a:lnTo>
                  <a:pt x="1613277" y="39017"/>
                </a:lnTo>
                <a:lnTo>
                  <a:pt x="1374516" y="277779"/>
                </a:lnTo>
                <a:lnTo>
                  <a:pt x="1135754" y="39017"/>
                </a:lnTo>
                <a:lnTo>
                  <a:pt x="896745" y="277779"/>
                </a:lnTo>
                <a:lnTo>
                  <a:pt x="657984" y="39017"/>
                </a:lnTo>
                <a:lnTo>
                  <a:pt x="419222" y="277779"/>
                </a:lnTo>
                <a:lnTo>
                  <a:pt x="180458" y="39017"/>
                </a:lnTo>
                <a:lnTo>
                  <a:pt x="0" y="219475"/>
                </a:lnTo>
                <a:lnTo>
                  <a:pt x="0" y="180458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BE5AF1D6-62CC-4988-9174-993F112DC2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564296"/>
            <a:ext cx="1861854" cy="277779"/>
          </a:xfrm>
          <a:custGeom>
            <a:avLst/>
            <a:gdLst>
              <a:gd name="connsiteX0" fmla="*/ 180458 w 1861854"/>
              <a:gd name="connsiteY0" fmla="*/ 0 h 277779"/>
              <a:gd name="connsiteX1" fmla="*/ 419222 w 1861854"/>
              <a:gd name="connsiteY1" fmla="*/ 238761 h 277779"/>
              <a:gd name="connsiteX2" fmla="*/ 657984 w 1861854"/>
              <a:gd name="connsiteY2" fmla="*/ 0 h 277779"/>
              <a:gd name="connsiteX3" fmla="*/ 896745 w 1861854"/>
              <a:gd name="connsiteY3" fmla="*/ 238761 h 277779"/>
              <a:gd name="connsiteX4" fmla="*/ 1135754 w 1861854"/>
              <a:gd name="connsiteY4" fmla="*/ 0 h 277779"/>
              <a:gd name="connsiteX5" fmla="*/ 1374516 w 1861854"/>
              <a:gd name="connsiteY5" fmla="*/ 238761 h 277779"/>
              <a:gd name="connsiteX6" fmla="*/ 1613277 w 1861854"/>
              <a:gd name="connsiteY6" fmla="*/ 0 h 277779"/>
              <a:gd name="connsiteX7" fmla="*/ 1861854 w 1861854"/>
              <a:gd name="connsiteY7" fmla="*/ 248577 h 277779"/>
              <a:gd name="connsiteX8" fmla="*/ 1842470 w 1861854"/>
              <a:gd name="connsiteY8" fmla="*/ 268208 h 277779"/>
              <a:gd name="connsiteX9" fmla="*/ 1613277 w 1861854"/>
              <a:gd name="connsiteY9" fmla="*/ 39017 h 277779"/>
              <a:gd name="connsiteX10" fmla="*/ 1374516 w 1861854"/>
              <a:gd name="connsiteY10" fmla="*/ 277779 h 277779"/>
              <a:gd name="connsiteX11" fmla="*/ 1135754 w 1861854"/>
              <a:gd name="connsiteY11" fmla="*/ 39017 h 277779"/>
              <a:gd name="connsiteX12" fmla="*/ 896745 w 1861854"/>
              <a:gd name="connsiteY12" fmla="*/ 277779 h 277779"/>
              <a:gd name="connsiteX13" fmla="*/ 657984 w 1861854"/>
              <a:gd name="connsiteY13" fmla="*/ 39017 h 277779"/>
              <a:gd name="connsiteX14" fmla="*/ 419222 w 1861854"/>
              <a:gd name="connsiteY14" fmla="*/ 277779 h 277779"/>
              <a:gd name="connsiteX15" fmla="*/ 180458 w 1861854"/>
              <a:gd name="connsiteY15" fmla="*/ 39017 h 277779"/>
              <a:gd name="connsiteX16" fmla="*/ 0 w 1861854"/>
              <a:gd name="connsiteY16" fmla="*/ 219475 h 277779"/>
              <a:gd name="connsiteX17" fmla="*/ 0 w 1861854"/>
              <a:gd name="connsiteY17" fmla="*/ 180458 h 27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61854" h="277779">
                <a:moveTo>
                  <a:pt x="180458" y="0"/>
                </a:moveTo>
                <a:lnTo>
                  <a:pt x="419222" y="238761"/>
                </a:lnTo>
                <a:lnTo>
                  <a:pt x="657984" y="0"/>
                </a:lnTo>
                <a:lnTo>
                  <a:pt x="896745" y="238761"/>
                </a:lnTo>
                <a:lnTo>
                  <a:pt x="1135754" y="0"/>
                </a:lnTo>
                <a:lnTo>
                  <a:pt x="1374516" y="238761"/>
                </a:lnTo>
                <a:lnTo>
                  <a:pt x="1613277" y="0"/>
                </a:lnTo>
                <a:lnTo>
                  <a:pt x="1861854" y="248577"/>
                </a:lnTo>
                <a:lnTo>
                  <a:pt x="1842470" y="268208"/>
                </a:lnTo>
                <a:lnTo>
                  <a:pt x="1613277" y="39017"/>
                </a:lnTo>
                <a:lnTo>
                  <a:pt x="1374516" y="277779"/>
                </a:lnTo>
                <a:lnTo>
                  <a:pt x="1135754" y="39017"/>
                </a:lnTo>
                <a:lnTo>
                  <a:pt x="896745" y="277779"/>
                </a:lnTo>
                <a:lnTo>
                  <a:pt x="657984" y="39017"/>
                </a:lnTo>
                <a:lnTo>
                  <a:pt x="419222" y="277779"/>
                </a:lnTo>
                <a:lnTo>
                  <a:pt x="180458" y="39017"/>
                </a:lnTo>
                <a:lnTo>
                  <a:pt x="0" y="219475"/>
                </a:lnTo>
                <a:lnTo>
                  <a:pt x="0" y="180458"/>
                </a:lnTo>
                <a:close/>
              </a:path>
            </a:pathLst>
          </a:custGeom>
          <a:solidFill>
            <a:schemeClr val="accent3"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8CF5E676-CA04-4CED-9F1E-5026ED66E6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782347" cy="2943932"/>
          </a:xfrm>
          <a:custGeom>
            <a:avLst/>
            <a:gdLst>
              <a:gd name="connsiteX0" fmla="*/ 2292284 w 3871489"/>
              <a:gd name="connsiteY0" fmla="*/ 0 h 4096327"/>
              <a:gd name="connsiteX1" fmla="*/ 3500914 w 3871489"/>
              <a:gd name="connsiteY1" fmla="*/ 0 h 4096327"/>
              <a:gd name="connsiteX2" fmla="*/ 3542229 w 3871489"/>
              <a:gd name="connsiteY2" fmla="*/ 68006 h 4096327"/>
              <a:gd name="connsiteX3" fmla="*/ 3871489 w 3871489"/>
              <a:gd name="connsiteY3" fmla="*/ 1368323 h 4096327"/>
              <a:gd name="connsiteX4" fmla="*/ 1143485 w 3871489"/>
              <a:gd name="connsiteY4" fmla="*/ 4096327 h 4096327"/>
              <a:gd name="connsiteX5" fmla="*/ 81633 w 3871489"/>
              <a:gd name="connsiteY5" fmla="*/ 3881944 h 4096327"/>
              <a:gd name="connsiteX6" fmla="*/ 0 w 3871489"/>
              <a:gd name="connsiteY6" fmla="*/ 3842618 h 4096327"/>
              <a:gd name="connsiteX7" fmla="*/ 0 w 3871489"/>
              <a:gd name="connsiteY7" fmla="*/ 2741475 h 4096327"/>
              <a:gd name="connsiteX8" fmla="*/ 6615 w 3871489"/>
              <a:gd name="connsiteY8" fmla="*/ 2747487 h 4096327"/>
              <a:gd name="connsiteX9" fmla="*/ 1143485 w 3871489"/>
              <a:gd name="connsiteY9" fmla="*/ 3155655 h 4096327"/>
              <a:gd name="connsiteX10" fmla="*/ 2930817 w 3871489"/>
              <a:gd name="connsiteY10" fmla="*/ 1368323 h 4096327"/>
              <a:gd name="connsiteX11" fmla="*/ 2407287 w 3871489"/>
              <a:gd name="connsiteY11" fmla="*/ 104524 h 4096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71489" h="4096327">
                <a:moveTo>
                  <a:pt x="2292284" y="0"/>
                </a:moveTo>
                <a:lnTo>
                  <a:pt x="3500914" y="0"/>
                </a:lnTo>
                <a:lnTo>
                  <a:pt x="3542229" y="68006"/>
                </a:lnTo>
                <a:cubicBezTo>
                  <a:pt x="3752213" y="454545"/>
                  <a:pt x="3871489" y="897507"/>
                  <a:pt x="3871489" y="1368323"/>
                </a:cubicBezTo>
                <a:cubicBezTo>
                  <a:pt x="3871489" y="2874936"/>
                  <a:pt x="2650098" y="4096327"/>
                  <a:pt x="1143485" y="4096327"/>
                </a:cubicBezTo>
                <a:cubicBezTo>
                  <a:pt x="766832" y="4096327"/>
                  <a:pt x="408006" y="4019990"/>
                  <a:pt x="81633" y="3881944"/>
                </a:cubicBezTo>
                <a:lnTo>
                  <a:pt x="0" y="3842618"/>
                </a:lnTo>
                <a:lnTo>
                  <a:pt x="0" y="2741475"/>
                </a:lnTo>
                <a:lnTo>
                  <a:pt x="6615" y="2747487"/>
                </a:lnTo>
                <a:cubicBezTo>
                  <a:pt x="315579" y="3002472"/>
                  <a:pt x="711663" y="3155655"/>
                  <a:pt x="1143485" y="3155655"/>
                </a:cubicBezTo>
                <a:cubicBezTo>
                  <a:pt x="2130515" y="3155655"/>
                  <a:pt x="2930817" y="2355353"/>
                  <a:pt x="2930817" y="1368323"/>
                </a:cubicBezTo>
                <a:cubicBezTo>
                  <a:pt x="2930817" y="874812"/>
                  <a:pt x="2730741" y="427979"/>
                  <a:pt x="2407287" y="104524"/>
                </a:cubicBezTo>
                <a:close/>
              </a:path>
            </a:pathLst>
          </a:cu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6BA9E676-A8FC-4C2F-8D78-C13ED8ABD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782347" cy="2943932"/>
          </a:xfrm>
          <a:custGeom>
            <a:avLst/>
            <a:gdLst>
              <a:gd name="connsiteX0" fmla="*/ 2292284 w 3871489"/>
              <a:gd name="connsiteY0" fmla="*/ 0 h 4096327"/>
              <a:gd name="connsiteX1" fmla="*/ 3500914 w 3871489"/>
              <a:gd name="connsiteY1" fmla="*/ 0 h 4096327"/>
              <a:gd name="connsiteX2" fmla="*/ 3542229 w 3871489"/>
              <a:gd name="connsiteY2" fmla="*/ 68006 h 4096327"/>
              <a:gd name="connsiteX3" fmla="*/ 3871489 w 3871489"/>
              <a:gd name="connsiteY3" fmla="*/ 1368323 h 4096327"/>
              <a:gd name="connsiteX4" fmla="*/ 1143485 w 3871489"/>
              <a:gd name="connsiteY4" fmla="*/ 4096327 h 4096327"/>
              <a:gd name="connsiteX5" fmla="*/ 81633 w 3871489"/>
              <a:gd name="connsiteY5" fmla="*/ 3881944 h 4096327"/>
              <a:gd name="connsiteX6" fmla="*/ 0 w 3871489"/>
              <a:gd name="connsiteY6" fmla="*/ 3842618 h 4096327"/>
              <a:gd name="connsiteX7" fmla="*/ 0 w 3871489"/>
              <a:gd name="connsiteY7" fmla="*/ 2741475 h 4096327"/>
              <a:gd name="connsiteX8" fmla="*/ 6615 w 3871489"/>
              <a:gd name="connsiteY8" fmla="*/ 2747487 h 4096327"/>
              <a:gd name="connsiteX9" fmla="*/ 1143485 w 3871489"/>
              <a:gd name="connsiteY9" fmla="*/ 3155655 h 4096327"/>
              <a:gd name="connsiteX10" fmla="*/ 2930817 w 3871489"/>
              <a:gd name="connsiteY10" fmla="*/ 1368323 h 4096327"/>
              <a:gd name="connsiteX11" fmla="*/ 2407287 w 3871489"/>
              <a:gd name="connsiteY11" fmla="*/ 104524 h 4096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71489" h="4096327">
                <a:moveTo>
                  <a:pt x="2292284" y="0"/>
                </a:moveTo>
                <a:lnTo>
                  <a:pt x="3500914" y="0"/>
                </a:lnTo>
                <a:lnTo>
                  <a:pt x="3542229" y="68006"/>
                </a:lnTo>
                <a:cubicBezTo>
                  <a:pt x="3752213" y="454545"/>
                  <a:pt x="3871489" y="897507"/>
                  <a:pt x="3871489" y="1368323"/>
                </a:cubicBezTo>
                <a:cubicBezTo>
                  <a:pt x="3871489" y="2874936"/>
                  <a:pt x="2650098" y="4096327"/>
                  <a:pt x="1143485" y="4096327"/>
                </a:cubicBezTo>
                <a:cubicBezTo>
                  <a:pt x="766832" y="4096327"/>
                  <a:pt x="408006" y="4019990"/>
                  <a:pt x="81633" y="3881944"/>
                </a:cubicBezTo>
                <a:lnTo>
                  <a:pt x="0" y="3842618"/>
                </a:lnTo>
                <a:lnTo>
                  <a:pt x="0" y="2741475"/>
                </a:lnTo>
                <a:lnTo>
                  <a:pt x="6615" y="2747487"/>
                </a:lnTo>
                <a:cubicBezTo>
                  <a:pt x="315579" y="3002472"/>
                  <a:pt x="711663" y="3155655"/>
                  <a:pt x="1143485" y="3155655"/>
                </a:cubicBezTo>
                <a:cubicBezTo>
                  <a:pt x="2130515" y="3155655"/>
                  <a:pt x="2930817" y="2355353"/>
                  <a:pt x="2930817" y="1368323"/>
                </a:cubicBezTo>
                <a:cubicBezTo>
                  <a:pt x="2930817" y="874812"/>
                  <a:pt x="2730741" y="427979"/>
                  <a:pt x="2407287" y="104524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A2B5CBEA-F125-49B6-8335-227C325B11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765207" y="4529611"/>
            <a:ext cx="2426793" cy="2328389"/>
          </a:xfrm>
          <a:custGeom>
            <a:avLst/>
            <a:gdLst>
              <a:gd name="connsiteX0" fmla="*/ 2473947 w 3432581"/>
              <a:gd name="connsiteY0" fmla="*/ 0 h 3293393"/>
              <a:gd name="connsiteX1" fmla="*/ 3209623 w 3432581"/>
              <a:gd name="connsiteY1" fmla="*/ 111224 h 3293393"/>
              <a:gd name="connsiteX2" fmla="*/ 3432581 w 3432581"/>
              <a:gd name="connsiteY2" fmla="*/ 192828 h 3293393"/>
              <a:gd name="connsiteX3" fmla="*/ 3432581 w 3432581"/>
              <a:gd name="connsiteY3" fmla="*/ 3293393 h 3293393"/>
              <a:gd name="connsiteX4" fmla="*/ 141884 w 3432581"/>
              <a:gd name="connsiteY4" fmla="*/ 3293393 h 3293393"/>
              <a:gd name="connsiteX5" fmla="*/ 111224 w 3432581"/>
              <a:gd name="connsiteY5" fmla="*/ 3209623 h 3293393"/>
              <a:gd name="connsiteX6" fmla="*/ 0 w 3432581"/>
              <a:gd name="connsiteY6" fmla="*/ 2473947 h 3293393"/>
              <a:gd name="connsiteX7" fmla="*/ 2473947 w 3432581"/>
              <a:gd name="connsiteY7" fmla="*/ 0 h 329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32581" h="3293393">
                <a:moveTo>
                  <a:pt x="2473947" y="0"/>
                </a:moveTo>
                <a:cubicBezTo>
                  <a:pt x="2730133" y="0"/>
                  <a:pt x="2977223" y="38940"/>
                  <a:pt x="3209623" y="111224"/>
                </a:cubicBezTo>
                <a:lnTo>
                  <a:pt x="3432581" y="192828"/>
                </a:lnTo>
                <a:lnTo>
                  <a:pt x="3432581" y="3293393"/>
                </a:lnTo>
                <a:lnTo>
                  <a:pt x="141884" y="3293393"/>
                </a:lnTo>
                <a:lnTo>
                  <a:pt x="111224" y="3209623"/>
                </a:lnTo>
                <a:cubicBezTo>
                  <a:pt x="38940" y="2977224"/>
                  <a:pt x="0" y="2730133"/>
                  <a:pt x="0" y="2473947"/>
                </a:cubicBezTo>
                <a:cubicBezTo>
                  <a:pt x="0" y="1107624"/>
                  <a:pt x="1107624" y="0"/>
                  <a:pt x="2473947" y="0"/>
                </a:cubicBezTo>
                <a:close/>
              </a:path>
            </a:pathLst>
          </a:cu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EECD79B5-5FC5-495F-BFD6-346C16E787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765207" y="4529611"/>
            <a:ext cx="2426793" cy="2328389"/>
          </a:xfrm>
          <a:custGeom>
            <a:avLst/>
            <a:gdLst>
              <a:gd name="connsiteX0" fmla="*/ 2473947 w 3432581"/>
              <a:gd name="connsiteY0" fmla="*/ 0 h 3293393"/>
              <a:gd name="connsiteX1" fmla="*/ 3209623 w 3432581"/>
              <a:gd name="connsiteY1" fmla="*/ 111224 h 3293393"/>
              <a:gd name="connsiteX2" fmla="*/ 3432581 w 3432581"/>
              <a:gd name="connsiteY2" fmla="*/ 192828 h 3293393"/>
              <a:gd name="connsiteX3" fmla="*/ 3432581 w 3432581"/>
              <a:gd name="connsiteY3" fmla="*/ 3293393 h 3293393"/>
              <a:gd name="connsiteX4" fmla="*/ 141884 w 3432581"/>
              <a:gd name="connsiteY4" fmla="*/ 3293393 h 3293393"/>
              <a:gd name="connsiteX5" fmla="*/ 111224 w 3432581"/>
              <a:gd name="connsiteY5" fmla="*/ 3209623 h 3293393"/>
              <a:gd name="connsiteX6" fmla="*/ 0 w 3432581"/>
              <a:gd name="connsiteY6" fmla="*/ 2473947 h 3293393"/>
              <a:gd name="connsiteX7" fmla="*/ 2473947 w 3432581"/>
              <a:gd name="connsiteY7" fmla="*/ 0 h 329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32581" h="3293393">
                <a:moveTo>
                  <a:pt x="2473947" y="0"/>
                </a:moveTo>
                <a:cubicBezTo>
                  <a:pt x="2730133" y="0"/>
                  <a:pt x="2977223" y="38940"/>
                  <a:pt x="3209623" y="111224"/>
                </a:cubicBezTo>
                <a:lnTo>
                  <a:pt x="3432581" y="192828"/>
                </a:lnTo>
                <a:lnTo>
                  <a:pt x="3432581" y="3293393"/>
                </a:lnTo>
                <a:lnTo>
                  <a:pt x="141884" y="3293393"/>
                </a:lnTo>
                <a:lnTo>
                  <a:pt x="111224" y="3209623"/>
                </a:lnTo>
                <a:cubicBezTo>
                  <a:pt x="38940" y="2977224"/>
                  <a:pt x="0" y="2730133"/>
                  <a:pt x="0" y="2473947"/>
                </a:cubicBezTo>
                <a:cubicBezTo>
                  <a:pt x="0" y="1107624"/>
                  <a:pt x="1107624" y="0"/>
                  <a:pt x="2473947" y="0"/>
                </a:cubicBezTo>
                <a:close/>
              </a:path>
            </a:pathLst>
          </a:custGeom>
          <a:solidFill>
            <a:schemeClr val="accent3">
              <a:alpha val="2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C1D3151-5F97-4860-B56C-C98BD62CC2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821898" y="819446"/>
            <a:ext cx="8751370" cy="5402463"/>
          </a:xfrm>
          <a:prstGeom prst="rect">
            <a:avLst/>
          </a:prstGeom>
          <a:solidFill>
            <a:srgbClr val="FFF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2D9D048-3063-435A-8C23-26C1907E9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821898" y="819446"/>
            <a:ext cx="8751370" cy="5402463"/>
          </a:xfrm>
          <a:prstGeom prst="rect">
            <a:avLst/>
          </a:prstGeom>
          <a:solidFill>
            <a:schemeClr val="accent1">
              <a:alpha val="2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8" name="Rectangle 37">
            <a:extLst>
              <a:ext uri="{FF2B5EF4-FFF2-40B4-BE49-F238E27FC236}">
                <a16:creationId xmlns:a16="http://schemas.microsoft.com/office/drawing/2014/main" id="{8DE96824-E506-4448-8704-5EC7BF7BC5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720315" y="727769"/>
            <a:ext cx="8751370" cy="5402463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1B993F7-A98B-682E-C076-22E520D65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6765" y="1159934"/>
            <a:ext cx="6418471" cy="302807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000" b="1" cap="all" spc="1500">
                <a:ea typeface="Source Sans Pro SemiBold" panose="020B0603030403020204" pitchFamily="34" charset="0"/>
              </a:rPr>
              <a:t>Kat coderen!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4D1A5E71-B6B6-486A-8CDC-C7ABD9B903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29446" y="4786746"/>
            <a:ext cx="620727" cy="620727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B6C541AE-9B02-44C0-B8C6-B2DEA7ED38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29446" y="4786746"/>
            <a:ext cx="620727" cy="620727"/>
          </a:xfrm>
          <a:prstGeom prst="ellipse">
            <a:avLst/>
          </a:prstGeom>
          <a:solidFill>
            <a:schemeClr val="accent3">
              <a:alpha val="2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4BC2FBE9-6EAC-CB5D-0EA5-57637A253F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95235" y="1263450"/>
            <a:ext cx="135255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990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3" name="Rectangle 32">
            <a:extLst>
              <a:ext uri="{FF2B5EF4-FFF2-40B4-BE49-F238E27FC236}">
                <a16:creationId xmlns:a16="http://schemas.microsoft.com/office/drawing/2014/main" id="{5A0118C5-4F8D-4CF4-BADD-53FEACC6C4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20E21FE7-C859-4C40-AAB9-05C994892C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791258" y="619275"/>
            <a:ext cx="932200" cy="932200"/>
            <a:chOff x="10791258" y="619275"/>
            <a:chExt cx="932200" cy="932200"/>
          </a:xfrm>
        </p:grpSpPr>
        <p:sp>
          <p:nvSpPr>
            <p:cNvPr id="36" name="Graphic 212">
              <a:extLst>
                <a:ext uri="{FF2B5EF4-FFF2-40B4-BE49-F238E27FC236}">
                  <a16:creationId xmlns:a16="http://schemas.microsoft.com/office/drawing/2014/main" id="{52D7FCC1-2D52-49CE-A986-EE6E0CA649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791258" y="619275"/>
              <a:ext cx="932200" cy="932200"/>
            </a:xfrm>
            <a:custGeom>
              <a:avLst/>
              <a:gdLst>
                <a:gd name="connsiteX0" fmla="*/ 403574 w 807148"/>
                <a:gd name="connsiteY0" fmla="*/ 0 h 807148"/>
                <a:gd name="connsiteX1" fmla="*/ 0 w 807148"/>
                <a:gd name="connsiteY1" fmla="*/ 403574 h 807148"/>
                <a:gd name="connsiteX2" fmla="*/ 403574 w 807148"/>
                <a:gd name="connsiteY2" fmla="*/ 807149 h 807148"/>
                <a:gd name="connsiteX3" fmla="*/ 807149 w 807148"/>
                <a:gd name="connsiteY3" fmla="*/ 403574 h 807148"/>
                <a:gd name="connsiteX4" fmla="*/ 403574 w 807148"/>
                <a:gd name="connsiteY4" fmla="*/ 0 h 807148"/>
                <a:gd name="connsiteX5" fmla="*/ 403574 w 807148"/>
                <a:gd name="connsiteY5" fmla="*/ 667988 h 807148"/>
                <a:gd name="connsiteX6" fmla="*/ 139160 w 807148"/>
                <a:gd name="connsiteY6" fmla="*/ 403574 h 807148"/>
                <a:gd name="connsiteX7" fmla="*/ 403574 w 807148"/>
                <a:gd name="connsiteY7" fmla="*/ 139160 h 807148"/>
                <a:gd name="connsiteX8" fmla="*/ 667988 w 807148"/>
                <a:gd name="connsiteY8" fmla="*/ 403574 h 807148"/>
                <a:gd name="connsiteX9" fmla="*/ 403574 w 807148"/>
                <a:gd name="connsiteY9" fmla="*/ 667988 h 807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07148" h="807148">
                  <a:moveTo>
                    <a:pt x="403574" y="0"/>
                  </a:moveTo>
                  <a:cubicBezTo>
                    <a:pt x="180689" y="0"/>
                    <a:pt x="0" y="180689"/>
                    <a:pt x="0" y="403574"/>
                  </a:cubicBezTo>
                  <a:cubicBezTo>
                    <a:pt x="0" y="626459"/>
                    <a:pt x="180689" y="807149"/>
                    <a:pt x="403574" y="807149"/>
                  </a:cubicBezTo>
                  <a:cubicBezTo>
                    <a:pt x="626459" y="807149"/>
                    <a:pt x="807149" y="626459"/>
                    <a:pt x="807149" y="403574"/>
                  </a:cubicBezTo>
                  <a:cubicBezTo>
                    <a:pt x="807149" y="180689"/>
                    <a:pt x="626459" y="0"/>
                    <a:pt x="403574" y="0"/>
                  </a:cubicBezTo>
                  <a:close/>
                  <a:moveTo>
                    <a:pt x="403574" y="667988"/>
                  </a:moveTo>
                  <a:cubicBezTo>
                    <a:pt x="257556" y="667988"/>
                    <a:pt x="139160" y="549593"/>
                    <a:pt x="139160" y="403574"/>
                  </a:cubicBezTo>
                  <a:cubicBezTo>
                    <a:pt x="139160" y="257556"/>
                    <a:pt x="257556" y="139160"/>
                    <a:pt x="403574" y="139160"/>
                  </a:cubicBezTo>
                  <a:cubicBezTo>
                    <a:pt x="549593" y="139160"/>
                    <a:pt x="667988" y="257556"/>
                    <a:pt x="667988" y="403574"/>
                  </a:cubicBezTo>
                  <a:cubicBezTo>
                    <a:pt x="667988" y="549593"/>
                    <a:pt x="549593" y="667988"/>
                    <a:pt x="403574" y="667988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37" name="Graphic 212">
              <a:extLst>
                <a:ext uri="{FF2B5EF4-FFF2-40B4-BE49-F238E27FC236}">
                  <a16:creationId xmlns:a16="http://schemas.microsoft.com/office/drawing/2014/main" id="{28C3CACD-E5A7-4AAC-AE47-75CF7D30FF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791258" y="619275"/>
              <a:ext cx="932200" cy="932200"/>
            </a:xfrm>
            <a:custGeom>
              <a:avLst/>
              <a:gdLst>
                <a:gd name="connsiteX0" fmla="*/ 403574 w 807148"/>
                <a:gd name="connsiteY0" fmla="*/ 0 h 807148"/>
                <a:gd name="connsiteX1" fmla="*/ 0 w 807148"/>
                <a:gd name="connsiteY1" fmla="*/ 403574 h 807148"/>
                <a:gd name="connsiteX2" fmla="*/ 403574 w 807148"/>
                <a:gd name="connsiteY2" fmla="*/ 807149 h 807148"/>
                <a:gd name="connsiteX3" fmla="*/ 807149 w 807148"/>
                <a:gd name="connsiteY3" fmla="*/ 403574 h 807148"/>
                <a:gd name="connsiteX4" fmla="*/ 403574 w 807148"/>
                <a:gd name="connsiteY4" fmla="*/ 0 h 807148"/>
                <a:gd name="connsiteX5" fmla="*/ 403574 w 807148"/>
                <a:gd name="connsiteY5" fmla="*/ 667988 h 807148"/>
                <a:gd name="connsiteX6" fmla="*/ 139160 w 807148"/>
                <a:gd name="connsiteY6" fmla="*/ 403574 h 807148"/>
                <a:gd name="connsiteX7" fmla="*/ 403574 w 807148"/>
                <a:gd name="connsiteY7" fmla="*/ 139160 h 807148"/>
                <a:gd name="connsiteX8" fmla="*/ 667988 w 807148"/>
                <a:gd name="connsiteY8" fmla="*/ 403574 h 807148"/>
                <a:gd name="connsiteX9" fmla="*/ 403574 w 807148"/>
                <a:gd name="connsiteY9" fmla="*/ 667988 h 807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07148" h="807148">
                  <a:moveTo>
                    <a:pt x="403574" y="0"/>
                  </a:moveTo>
                  <a:cubicBezTo>
                    <a:pt x="180689" y="0"/>
                    <a:pt x="0" y="180689"/>
                    <a:pt x="0" y="403574"/>
                  </a:cubicBezTo>
                  <a:cubicBezTo>
                    <a:pt x="0" y="626459"/>
                    <a:pt x="180689" y="807149"/>
                    <a:pt x="403574" y="807149"/>
                  </a:cubicBezTo>
                  <a:cubicBezTo>
                    <a:pt x="626459" y="807149"/>
                    <a:pt x="807149" y="626459"/>
                    <a:pt x="807149" y="403574"/>
                  </a:cubicBezTo>
                  <a:cubicBezTo>
                    <a:pt x="807149" y="180689"/>
                    <a:pt x="626459" y="0"/>
                    <a:pt x="403574" y="0"/>
                  </a:cubicBezTo>
                  <a:close/>
                  <a:moveTo>
                    <a:pt x="403574" y="667988"/>
                  </a:moveTo>
                  <a:cubicBezTo>
                    <a:pt x="257556" y="667988"/>
                    <a:pt x="139160" y="549593"/>
                    <a:pt x="139160" y="403574"/>
                  </a:cubicBezTo>
                  <a:cubicBezTo>
                    <a:pt x="139160" y="257556"/>
                    <a:pt x="257556" y="139160"/>
                    <a:pt x="403574" y="139160"/>
                  </a:cubicBezTo>
                  <a:cubicBezTo>
                    <a:pt x="549593" y="139160"/>
                    <a:pt x="667988" y="257556"/>
                    <a:pt x="667988" y="403574"/>
                  </a:cubicBezTo>
                  <a:cubicBezTo>
                    <a:pt x="667988" y="549593"/>
                    <a:pt x="549593" y="667988"/>
                    <a:pt x="403574" y="667988"/>
                  </a:cubicBezTo>
                  <a:close/>
                </a:path>
              </a:pathLst>
            </a:custGeom>
            <a:solidFill>
              <a:schemeClr val="accent3">
                <a:alpha val="2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</p:grp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8CDB236-E1B4-190B-B80D-BF7CF348CB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6520" y="1747592"/>
            <a:ext cx="5217173" cy="4351338"/>
          </a:xfrm>
        </p:spPr>
        <p:txBody>
          <a:bodyPr>
            <a:normAutofit/>
          </a:bodyPr>
          <a:lstStyle/>
          <a:p>
            <a:r>
              <a:rPr lang="nl-NL" dirty="0"/>
              <a:t>Kijk in het uitlegboekje voor het stappenplan van het coderen van de kat. </a:t>
            </a:r>
          </a:p>
          <a:p>
            <a:r>
              <a:rPr lang="nl-NL" dirty="0"/>
              <a:t>Tip! Achterin het boekje staat een pagina met een overzicht van alle codes die je nodig hebt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3A35C15A-135A-4FD3-BA11-A046CFA390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491531" y="1226111"/>
            <a:ext cx="1598829" cy="531293"/>
            <a:chOff x="6491531" y="1420258"/>
            <a:chExt cx="1598829" cy="531293"/>
          </a:xfrm>
          <a:solidFill>
            <a:schemeClr val="tx1"/>
          </a:solidFill>
        </p:grpSpPr>
        <p:grpSp>
          <p:nvGrpSpPr>
            <p:cNvPr id="40" name="Graphic 190">
              <a:extLst>
                <a:ext uri="{FF2B5EF4-FFF2-40B4-BE49-F238E27FC236}">
                  <a16:creationId xmlns:a16="http://schemas.microsoft.com/office/drawing/2014/main" id="{61E65A99-85A2-448D-AA1F-7690BD01A7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6491531" y="1420258"/>
              <a:ext cx="1598829" cy="531293"/>
              <a:chOff x="2504802" y="1755501"/>
              <a:chExt cx="1598829" cy="531293"/>
            </a:xfrm>
            <a:grpFill/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A127EC05-3250-408F-8F9F-A73F8B9B1D7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2504802" y="2113855"/>
                <a:ext cx="1598614" cy="172939"/>
              </a:xfrm>
              <a:custGeom>
                <a:avLst/>
                <a:gdLst>
                  <a:gd name="connsiteX0" fmla="*/ 1248648 w 1598614"/>
                  <a:gd name="connsiteY0" fmla="*/ 172939 h 172939"/>
                  <a:gd name="connsiteX1" fmla="*/ 1123031 w 1598614"/>
                  <a:gd name="connsiteY1" fmla="*/ 92708 h 172939"/>
                  <a:gd name="connsiteX2" fmla="*/ 1024085 w 1598614"/>
                  <a:gd name="connsiteY2" fmla="*/ 29469 h 172939"/>
                  <a:gd name="connsiteX3" fmla="*/ 925140 w 1598614"/>
                  <a:gd name="connsiteY3" fmla="*/ 92708 h 172939"/>
                  <a:gd name="connsiteX4" fmla="*/ 799522 w 1598614"/>
                  <a:gd name="connsiteY4" fmla="*/ 172939 h 172939"/>
                  <a:gd name="connsiteX5" fmla="*/ 799522 w 1598614"/>
                  <a:gd name="connsiteY5" fmla="*/ 172939 h 172939"/>
                  <a:gd name="connsiteX6" fmla="*/ 673905 w 1598614"/>
                  <a:gd name="connsiteY6" fmla="*/ 92708 h 172939"/>
                  <a:gd name="connsiteX7" fmla="*/ 574959 w 1598614"/>
                  <a:gd name="connsiteY7" fmla="*/ 29469 h 172939"/>
                  <a:gd name="connsiteX8" fmla="*/ 476014 w 1598614"/>
                  <a:gd name="connsiteY8" fmla="*/ 92708 h 172939"/>
                  <a:gd name="connsiteX9" fmla="*/ 350396 w 1598614"/>
                  <a:gd name="connsiteY9" fmla="*/ 172939 h 172939"/>
                  <a:gd name="connsiteX10" fmla="*/ 224778 w 1598614"/>
                  <a:gd name="connsiteY10" fmla="*/ 92708 h 172939"/>
                  <a:gd name="connsiteX11" fmla="*/ 125833 w 1598614"/>
                  <a:gd name="connsiteY11" fmla="*/ 29469 h 172939"/>
                  <a:gd name="connsiteX12" fmla="*/ 26887 w 1598614"/>
                  <a:gd name="connsiteY12" fmla="*/ 92708 h 172939"/>
                  <a:gd name="connsiteX13" fmla="*/ 0 w 1598614"/>
                  <a:gd name="connsiteY13" fmla="*/ 80232 h 172939"/>
                  <a:gd name="connsiteX14" fmla="*/ 125618 w 1598614"/>
                  <a:gd name="connsiteY14" fmla="*/ 0 h 172939"/>
                  <a:gd name="connsiteX15" fmla="*/ 251235 w 1598614"/>
                  <a:gd name="connsiteY15" fmla="*/ 80232 h 172939"/>
                  <a:gd name="connsiteX16" fmla="*/ 350181 w 1598614"/>
                  <a:gd name="connsiteY16" fmla="*/ 143471 h 172939"/>
                  <a:gd name="connsiteX17" fmla="*/ 449126 w 1598614"/>
                  <a:gd name="connsiteY17" fmla="*/ 80232 h 172939"/>
                  <a:gd name="connsiteX18" fmla="*/ 574744 w 1598614"/>
                  <a:gd name="connsiteY18" fmla="*/ 0 h 172939"/>
                  <a:gd name="connsiteX19" fmla="*/ 700362 w 1598614"/>
                  <a:gd name="connsiteY19" fmla="*/ 80232 h 172939"/>
                  <a:gd name="connsiteX20" fmla="*/ 799307 w 1598614"/>
                  <a:gd name="connsiteY20" fmla="*/ 143471 h 172939"/>
                  <a:gd name="connsiteX21" fmla="*/ 799307 w 1598614"/>
                  <a:gd name="connsiteY21" fmla="*/ 143471 h 172939"/>
                  <a:gd name="connsiteX22" fmla="*/ 898253 w 1598614"/>
                  <a:gd name="connsiteY22" fmla="*/ 80232 h 172939"/>
                  <a:gd name="connsiteX23" fmla="*/ 1023870 w 1598614"/>
                  <a:gd name="connsiteY23" fmla="*/ 0 h 172939"/>
                  <a:gd name="connsiteX24" fmla="*/ 1149488 w 1598614"/>
                  <a:gd name="connsiteY24" fmla="*/ 80232 h 172939"/>
                  <a:gd name="connsiteX25" fmla="*/ 1248433 w 1598614"/>
                  <a:gd name="connsiteY25" fmla="*/ 143471 h 172939"/>
                  <a:gd name="connsiteX26" fmla="*/ 1347379 w 1598614"/>
                  <a:gd name="connsiteY26" fmla="*/ 80232 h 172939"/>
                  <a:gd name="connsiteX27" fmla="*/ 1472997 w 1598614"/>
                  <a:gd name="connsiteY27" fmla="*/ 0 h 172939"/>
                  <a:gd name="connsiteX28" fmla="*/ 1598614 w 1598614"/>
                  <a:gd name="connsiteY28" fmla="*/ 80232 h 172939"/>
                  <a:gd name="connsiteX29" fmla="*/ 1571942 w 1598614"/>
                  <a:gd name="connsiteY29" fmla="*/ 92708 h 172939"/>
                  <a:gd name="connsiteX30" fmla="*/ 1472997 w 1598614"/>
                  <a:gd name="connsiteY30" fmla="*/ 29469 h 172939"/>
                  <a:gd name="connsiteX31" fmla="*/ 1374051 w 1598614"/>
                  <a:gd name="connsiteY31" fmla="*/ 92708 h 172939"/>
                  <a:gd name="connsiteX32" fmla="*/ 1248648 w 1598614"/>
                  <a:gd name="connsiteY32" fmla="*/ 172939 h 172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598614" h="172939">
                    <a:moveTo>
                      <a:pt x="1248648" y="172939"/>
                    </a:moveTo>
                    <a:cubicBezTo>
                      <a:pt x="1194229" y="172939"/>
                      <a:pt x="1146046" y="142180"/>
                      <a:pt x="1123031" y="92708"/>
                    </a:cubicBezTo>
                    <a:cubicBezTo>
                      <a:pt x="1104962" y="53775"/>
                      <a:pt x="1067105" y="29469"/>
                      <a:pt x="1024085" y="29469"/>
                    </a:cubicBezTo>
                    <a:cubicBezTo>
                      <a:pt x="981066" y="29469"/>
                      <a:pt x="943208" y="53775"/>
                      <a:pt x="925140" y="92708"/>
                    </a:cubicBezTo>
                    <a:cubicBezTo>
                      <a:pt x="902124" y="142180"/>
                      <a:pt x="853942" y="172939"/>
                      <a:pt x="799522" y="172939"/>
                    </a:cubicBezTo>
                    <a:cubicBezTo>
                      <a:pt x="799522" y="172939"/>
                      <a:pt x="799522" y="172939"/>
                      <a:pt x="799522" y="172939"/>
                    </a:cubicBezTo>
                    <a:cubicBezTo>
                      <a:pt x="744887" y="172939"/>
                      <a:pt x="696920" y="142180"/>
                      <a:pt x="673905" y="92708"/>
                    </a:cubicBezTo>
                    <a:cubicBezTo>
                      <a:pt x="655836" y="53775"/>
                      <a:pt x="617979" y="29469"/>
                      <a:pt x="574959" y="29469"/>
                    </a:cubicBezTo>
                    <a:cubicBezTo>
                      <a:pt x="531939" y="29469"/>
                      <a:pt x="494082" y="53775"/>
                      <a:pt x="476014" y="92708"/>
                    </a:cubicBezTo>
                    <a:cubicBezTo>
                      <a:pt x="452998" y="142180"/>
                      <a:pt x="405031" y="172939"/>
                      <a:pt x="350396" y="172939"/>
                    </a:cubicBezTo>
                    <a:cubicBezTo>
                      <a:pt x="295976" y="172939"/>
                      <a:pt x="247794" y="142180"/>
                      <a:pt x="224778" y="92708"/>
                    </a:cubicBezTo>
                    <a:cubicBezTo>
                      <a:pt x="206710" y="53775"/>
                      <a:pt x="168853" y="29469"/>
                      <a:pt x="125833" y="29469"/>
                    </a:cubicBezTo>
                    <a:cubicBezTo>
                      <a:pt x="82813" y="29469"/>
                      <a:pt x="44956" y="53775"/>
                      <a:pt x="26887" y="92708"/>
                    </a:cubicBezTo>
                    <a:lnTo>
                      <a:pt x="0" y="80232"/>
                    </a:lnTo>
                    <a:cubicBezTo>
                      <a:pt x="23016" y="30759"/>
                      <a:pt x="70983" y="0"/>
                      <a:pt x="125618" y="0"/>
                    </a:cubicBezTo>
                    <a:cubicBezTo>
                      <a:pt x="180253" y="0"/>
                      <a:pt x="228220" y="30759"/>
                      <a:pt x="251235" y="80232"/>
                    </a:cubicBezTo>
                    <a:cubicBezTo>
                      <a:pt x="269304" y="119165"/>
                      <a:pt x="307376" y="143471"/>
                      <a:pt x="350181" y="143471"/>
                    </a:cubicBezTo>
                    <a:cubicBezTo>
                      <a:pt x="393201" y="143471"/>
                      <a:pt x="431058" y="119165"/>
                      <a:pt x="449126" y="80232"/>
                    </a:cubicBezTo>
                    <a:cubicBezTo>
                      <a:pt x="472142" y="30759"/>
                      <a:pt x="520324" y="0"/>
                      <a:pt x="574744" y="0"/>
                    </a:cubicBezTo>
                    <a:cubicBezTo>
                      <a:pt x="629164" y="0"/>
                      <a:pt x="677346" y="30759"/>
                      <a:pt x="700362" y="80232"/>
                    </a:cubicBezTo>
                    <a:cubicBezTo>
                      <a:pt x="718430" y="119165"/>
                      <a:pt x="756287" y="143471"/>
                      <a:pt x="799307" y="143471"/>
                    </a:cubicBezTo>
                    <a:lnTo>
                      <a:pt x="799307" y="143471"/>
                    </a:lnTo>
                    <a:cubicBezTo>
                      <a:pt x="842327" y="143471"/>
                      <a:pt x="880184" y="119165"/>
                      <a:pt x="898253" y="80232"/>
                    </a:cubicBezTo>
                    <a:cubicBezTo>
                      <a:pt x="921268" y="30759"/>
                      <a:pt x="969235" y="0"/>
                      <a:pt x="1023870" y="0"/>
                    </a:cubicBezTo>
                    <a:cubicBezTo>
                      <a:pt x="1078505" y="0"/>
                      <a:pt x="1126472" y="30759"/>
                      <a:pt x="1149488" y="80232"/>
                    </a:cubicBezTo>
                    <a:cubicBezTo>
                      <a:pt x="1167556" y="119165"/>
                      <a:pt x="1205414" y="143471"/>
                      <a:pt x="1248433" y="143471"/>
                    </a:cubicBezTo>
                    <a:cubicBezTo>
                      <a:pt x="1291453" y="143471"/>
                      <a:pt x="1329311" y="119165"/>
                      <a:pt x="1347379" y="80232"/>
                    </a:cubicBezTo>
                    <a:cubicBezTo>
                      <a:pt x="1370394" y="30759"/>
                      <a:pt x="1418361" y="0"/>
                      <a:pt x="1472997" y="0"/>
                    </a:cubicBezTo>
                    <a:cubicBezTo>
                      <a:pt x="1527632" y="0"/>
                      <a:pt x="1575814" y="30759"/>
                      <a:pt x="1598614" y="80232"/>
                    </a:cubicBezTo>
                    <a:lnTo>
                      <a:pt x="1571942" y="92708"/>
                    </a:lnTo>
                    <a:cubicBezTo>
                      <a:pt x="1553874" y="53775"/>
                      <a:pt x="1515801" y="29469"/>
                      <a:pt x="1472997" y="29469"/>
                    </a:cubicBezTo>
                    <a:cubicBezTo>
                      <a:pt x="1429977" y="29469"/>
                      <a:pt x="1392119" y="53775"/>
                      <a:pt x="1374051" y="92708"/>
                    </a:cubicBezTo>
                    <a:cubicBezTo>
                      <a:pt x="1351251" y="142180"/>
                      <a:pt x="1303069" y="172939"/>
                      <a:pt x="1248648" y="172939"/>
                    </a:cubicBezTo>
                    <a:close/>
                  </a:path>
                </a:pathLst>
              </a:custGeom>
              <a:grpFill/>
              <a:ln w="214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E6D9B8D4-23BB-4CD2-A0FF-95423AFEB06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2504802" y="1755501"/>
                <a:ext cx="1598829" cy="172724"/>
              </a:xfrm>
              <a:custGeom>
                <a:avLst/>
                <a:gdLst>
                  <a:gd name="connsiteX0" fmla="*/ 1248648 w 1598829"/>
                  <a:gd name="connsiteY0" fmla="*/ 172724 h 172724"/>
                  <a:gd name="connsiteX1" fmla="*/ 1123031 w 1598829"/>
                  <a:gd name="connsiteY1" fmla="*/ 92492 h 172724"/>
                  <a:gd name="connsiteX2" fmla="*/ 1024085 w 1598829"/>
                  <a:gd name="connsiteY2" fmla="*/ 29253 h 172724"/>
                  <a:gd name="connsiteX3" fmla="*/ 925140 w 1598829"/>
                  <a:gd name="connsiteY3" fmla="*/ 92492 h 172724"/>
                  <a:gd name="connsiteX4" fmla="*/ 799522 w 1598829"/>
                  <a:gd name="connsiteY4" fmla="*/ 172724 h 172724"/>
                  <a:gd name="connsiteX5" fmla="*/ 799522 w 1598829"/>
                  <a:gd name="connsiteY5" fmla="*/ 172724 h 172724"/>
                  <a:gd name="connsiteX6" fmla="*/ 673905 w 1598829"/>
                  <a:gd name="connsiteY6" fmla="*/ 92492 h 172724"/>
                  <a:gd name="connsiteX7" fmla="*/ 574959 w 1598829"/>
                  <a:gd name="connsiteY7" fmla="*/ 29253 h 172724"/>
                  <a:gd name="connsiteX8" fmla="*/ 476014 w 1598829"/>
                  <a:gd name="connsiteY8" fmla="*/ 92492 h 172724"/>
                  <a:gd name="connsiteX9" fmla="*/ 350396 w 1598829"/>
                  <a:gd name="connsiteY9" fmla="*/ 172724 h 172724"/>
                  <a:gd name="connsiteX10" fmla="*/ 224778 w 1598829"/>
                  <a:gd name="connsiteY10" fmla="*/ 92492 h 172724"/>
                  <a:gd name="connsiteX11" fmla="*/ 125833 w 1598829"/>
                  <a:gd name="connsiteY11" fmla="*/ 29253 h 172724"/>
                  <a:gd name="connsiteX12" fmla="*/ 26887 w 1598829"/>
                  <a:gd name="connsiteY12" fmla="*/ 92492 h 172724"/>
                  <a:gd name="connsiteX13" fmla="*/ 0 w 1598829"/>
                  <a:gd name="connsiteY13" fmla="*/ 80232 h 172724"/>
                  <a:gd name="connsiteX14" fmla="*/ 125618 w 1598829"/>
                  <a:gd name="connsiteY14" fmla="*/ 0 h 172724"/>
                  <a:gd name="connsiteX15" fmla="*/ 251235 w 1598829"/>
                  <a:gd name="connsiteY15" fmla="*/ 80232 h 172724"/>
                  <a:gd name="connsiteX16" fmla="*/ 350181 w 1598829"/>
                  <a:gd name="connsiteY16" fmla="*/ 143471 h 172724"/>
                  <a:gd name="connsiteX17" fmla="*/ 449126 w 1598829"/>
                  <a:gd name="connsiteY17" fmla="*/ 80232 h 172724"/>
                  <a:gd name="connsiteX18" fmla="*/ 574744 w 1598829"/>
                  <a:gd name="connsiteY18" fmla="*/ 0 h 172724"/>
                  <a:gd name="connsiteX19" fmla="*/ 700362 w 1598829"/>
                  <a:gd name="connsiteY19" fmla="*/ 80232 h 172724"/>
                  <a:gd name="connsiteX20" fmla="*/ 799307 w 1598829"/>
                  <a:gd name="connsiteY20" fmla="*/ 143471 h 172724"/>
                  <a:gd name="connsiteX21" fmla="*/ 799307 w 1598829"/>
                  <a:gd name="connsiteY21" fmla="*/ 143471 h 172724"/>
                  <a:gd name="connsiteX22" fmla="*/ 898253 w 1598829"/>
                  <a:gd name="connsiteY22" fmla="*/ 80232 h 172724"/>
                  <a:gd name="connsiteX23" fmla="*/ 1024085 w 1598829"/>
                  <a:gd name="connsiteY23" fmla="*/ 0 h 172724"/>
                  <a:gd name="connsiteX24" fmla="*/ 1149703 w 1598829"/>
                  <a:gd name="connsiteY24" fmla="*/ 80232 h 172724"/>
                  <a:gd name="connsiteX25" fmla="*/ 1248648 w 1598829"/>
                  <a:gd name="connsiteY25" fmla="*/ 143471 h 172724"/>
                  <a:gd name="connsiteX26" fmla="*/ 1347594 w 1598829"/>
                  <a:gd name="connsiteY26" fmla="*/ 80232 h 172724"/>
                  <a:gd name="connsiteX27" fmla="*/ 1473212 w 1598829"/>
                  <a:gd name="connsiteY27" fmla="*/ 0 h 172724"/>
                  <a:gd name="connsiteX28" fmla="*/ 1598829 w 1598829"/>
                  <a:gd name="connsiteY28" fmla="*/ 80232 h 172724"/>
                  <a:gd name="connsiteX29" fmla="*/ 1572157 w 1598829"/>
                  <a:gd name="connsiteY29" fmla="*/ 92492 h 172724"/>
                  <a:gd name="connsiteX30" fmla="*/ 1473212 w 1598829"/>
                  <a:gd name="connsiteY30" fmla="*/ 29253 h 172724"/>
                  <a:gd name="connsiteX31" fmla="*/ 1374266 w 1598829"/>
                  <a:gd name="connsiteY31" fmla="*/ 92492 h 172724"/>
                  <a:gd name="connsiteX32" fmla="*/ 1248648 w 1598829"/>
                  <a:gd name="connsiteY32" fmla="*/ 172724 h 172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598829" h="172724">
                    <a:moveTo>
                      <a:pt x="1248648" y="172724"/>
                    </a:moveTo>
                    <a:cubicBezTo>
                      <a:pt x="1194229" y="172724"/>
                      <a:pt x="1146046" y="141965"/>
                      <a:pt x="1123031" y="92492"/>
                    </a:cubicBezTo>
                    <a:cubicBezTo>
                      <a:pt x="1104962" y="53560"/>
                      <a:pt x="1067105" y="29253"/>
                      <a:pt x="1024085" y="29253"/>
                    </a:cubicBezTo>
                    <a:cubicBezTo>
                      <a:pt x="981066" y="29253"/>
                      <a:pt x="943208" y="53560"/>
                      <a:pt x="925140" y="92492"/>
                    </a:cubicBezTo>
                    <a:cubicBezTo>
                      <a:pt x="902124" y="141965"/>
                      <a:pt x="853942" y="172724"/>
                      <a:pt x="799522" y="172724"/>
                    </a:cubicBezTo>
                    <a:cubicBezTo>
                      <a:pt x="799522" y="172724"/>
                      <a:pt x="799522" y="172724"/>
                      <a:pt x="799522" y="172724"/>
                    </a:cubicBezTo>
                    <a:cubicBezTo>
                      <a:pt x="744887" y="172724"/>
                      <a:pt x="696920" y="141965"/>
                      <a:pt x="673905" y="92492"/>
                    </a:cubicBezTo>
                    <a:cubicBezTo>
                      <a:pt x="655836" y="53560"/>
                      <a:pt x="617979" y="29253"/>
                      <a:pt x="574959" y="29253"/>
                    </a:cubicBezTo>
                    <a:cubicBezTo>
                      <a:pt x="531939" y="29253"/>
                      <a:pt x="494082" y="53560"/>
                      <a:pt x="476014" y="92492"/>
                    </a:cubicBezTo>
                    <a:cubicBezTo>
                      <a:pt x="452998" y="141965"/>
                      <a:pt x="405031" y="172724"/>
                      <a:pt x="350396" y="172724"/>
                    </a:cubicBezTo>
                    <a:cubicBezTo>
                      <a:pt x="295976" y="172724"/>
                      <a:pt x="247794" y="141965"/>
                      <a:pt x="224778" y="92492"/>
                    </a:cubicBezTo>
                    <a:cubicBezTo>
                      <a:pt x="206710" y="53560"/>
                      <a:pt x="168853" y="29253"/>
                      <a:pt x="125833" y="29253"/>
                    </a:cubicBezTo>
                    <a:cubicBezTo>
                      <a:pt x="82813" y="29253"/>
                      <a:pt x="44956" y="53560"/>
                      <a:pt x="26887" y="92492"/>
                    </a:cubicBezTo>
                    <a:lnTo>
                      <a:pt x="0" y="80232"/>
                    </a:lnTo>
                    <a:cubicBezTo>
                      <a:pt x="23016" y="30759"/>
                      <a:pt x="70983" y="0"/>
                      <a:pt x="125618" y="0"/>
                    </a:cubicBezTo>
                    <a:cubicBezTo>
                      <a:pt x="180253" y="0"/>
                      <a:pt x="228220" y="30759"/>
                      <a:pt x="251235" y="80232"/>
                    </a:cubicBezTo>
                    <a:cubicBezTo>
                      <a:pt x="269304" y="119165"/>
                      <a:pt x="307376" y="143471"/>
                      <a:pt x="350181" y="143471"/>
                    </a:cubicBezTo>
                    <a:cubicBezTo>
                      <a:pt x="393201" y="143471"/>
                      <a:pt x="431058" y="119165"/>
                      <a:pt x="449126" y="80232"/>
                    </a:cubicBezTo>
                    <a:cubicBezTo>
                      <a:pt x="472142" y="30759"/>
                      <a:pt x="520324" y="0"/>
                      <a:pt x="574744" y="0"/>
                    </a:cubicBezTo>
                    <a:cubicBezTo>
                      <a:pt x="629164" y="0"/>
                      <a:pt x="677346" y="30759"/>
                      <a:pt x="700362" y="80232"/>
                    </a:cubicBezTo>
                    <a:cubicBezTo>
                      <a:pt x="718430" y="119165"/>
                      <a:pt x="756287" y="143471"/>
                      <a:pt x="799307" y="143471"/>
                    </a:cubicBezTo>
                    <a:lnTo>
                      <a:pt x="799307" y="143471"/>
                    </a:lnTo>
                    <a:cubicBezTo>
                      <a:pt x="842327" y="143471"/>
                      <a:pt x="880184" y="119165"/>
                      <a:pt x="898253" y="80232"/>
                    </a:cubicBezTo>
                    <a:cubicBezTo>
                      <a:pt x="921483" y="30759"/>
                      <a:pt x="969450" y="0"/>
                      <a:pt x="1024085" y="0"/>
                    </a:cubicBezTo>
                    <a:cubicBezTo>
                      <a:pt x="1078720" y="0"/>
                      <a:pt x="1126688" y="30759"/>
                      <a:pt x="1149703" y="80232"/>
                    </a:cubicBezTo>
                    <a:cubicBezTo>
                      <a:pt x="1167771" y="119165"/>
                      <a:pt x="1205629" y="143471"/>
                      <a:pt x="1248648" y="143471"/>
                    </a:cubicBezTo>
                    <a:cubicBezTo>
                      <a:pt x="1291668" y="143471"/>
                      <a:pt x="1329526" y="119165"/>
                      <a:pt x="1347594" y="80232"/>
                    </a:cubicBezTo>
                    <a:cubicBezTo>
                      <a:pt x="1370610" y="30759"/>
                      <a:pt x="1418792" y="0"/>
                      <a:pt x="1473212" y="0"/>
                    </a:cubicBezTo>
                    <a:cubicBezTo>
                      <a:pt x="1527847" y="0"/>
                      <a:pt x="1576029" y="30759"/>
                      <a:pt x="1598829" y="80232"/>
                    </a:cubicBezTo>
                    <a:lnTo>
                      <a:pt x="1572157" y="92492"/>
                    </a:lnTo>
                    <a:cubicBezTo>
                      <a:pt x="1554089" y="53560"/>
                      <a:pt x="1516016" y="29253"/>
                      <a:pt x="1473212" y="29253"/>
                    </a:cubicBezTo>
                    <a:cubicBezTo>
                      <a:pt x="1430192" y="29253"/>
                      <a:pt x="1392335" y="53560"/>
                      <a:pt x="1374266" y="92492"/>
                    </a:cubicBezTo>
                    <a:cubicBezTo>
                      <a:pt x="1351251" y="141965"/>
                      <a:pt x="1303069" y="172724"/>
                      <a:pt x="1248648" y="172724"/>
                    </a:cubicBezTo>
                    <a:close/>
                  </a:path>
                </a:pathLst>
              </a:custGeom>
              <a:grpFill/>
              <a:ln w="214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41" name="Graphic 190">
              <a:extLst>
                <a:ext uri="{FF2B5EF4-FFF2-40B4-BE49-F238E27FC236}">
                  <a16:creationId xmlns:a16="http://schemas.microsoft.com/office/drawing/2014/main" id="{91DC38B0-ED19-4BAC-A009-485461F23D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6491531" y="1420258"/>
              <a:ext cx="1598829" cy="531293"/>
              <a:chOff x="2504802" y="1755501"/>
              <a:chExt cx="1598829" cy="531293"/>
            </a:xfrm>
            <a:grpFill/>
          </p:grpSpPr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1A2C10C3-E625-41E2-8047-2AE4A87F330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2504802" y="2113855"/>
                <a:ext cx="1598614" cy="172939"/>
              </a:xfrm>
              <a:custGeom>
                <a:avLst/>
                <a:gdLst>
                  <a:gd name="connsiteX0" fmla="*/ 1248648 w 1598614"/>
                  <a:gd name="connsiteY0" fmla="*/ 172939 h 172939"/>
                  <a:gd name="connsiteX1" fmla="*/ 1123031 w 1598614"/>
                  <a:gd name="connsiteY1" fmla="*/ 92708 h 172939"/>
                  <a:gd name="connsiteX2" fmla="*/ 1024085 w 1598614"/>
                  <a:gd name="connsiteY2" fmla="*/ 29469 h 172939"/>
                  <a:gd name="connsiteX3" fmla="*/ 925140 w 1598614"/>
                  <a:gd name="connsiteY3" fmla="*/ 92708 h 172939"/>
                  <a:gd name="connsiteX4" fmla="*/ 799522 w 1598614"/>
                  <a:gd name="connsiteY4" fmla="*/ 172939 h 172939"/>
                  <a:gd name="connsiteX5" fmla="*/ 799522 w 1598614"/>
                  <a:gd name="connsiteY5" fmla="*/ 172939 h 172939"/>
                  <a:gd name="connsiteX6" fmla="*/ 673905 w 1598614"/>
                  <a:gd name="connsiteY6" fmla="*/ 92708 h 172939"/>
                  <a:gd name="connsiteX7" fmla="*/ 574959 w 1598614"/>
                  <a:gd name="connsiteY7" fmla="*/ 29469 h 172939"/>
                  <a:gd name="connsiteX8" fmla="*/ 476014 w 1598614"/>
                  <a:gd name="connsiteY8" fmla="*/ 92708 h 172939"/>
                  <a:gd name="connsiteX9" fmla="*/ 350396 w 1598614"/>
                  <a:gd name="connsiteY9" fmla="*/ 172939 h 172939"/>
                  <a:gd name="connsiteX10" fmla="*/ 224778 w 1598614"/>
                  <a:gd name="connsiteY10" fmla="*/ 92708 h 172939"/>
                  <a:gd name="connsiteX11" fmla="*/ 125833 w 1598614"/>
                  <a:gd name="connsiteY11" fmla="*/ 29469 h 172939"/>
                  <a:gd name="connsiteX12" fmla="*/ 26887 w 1598614"/>
                  <a:gd name="connsiteY12" fmla="*/ 92708 h 172939"/>
                  <a:gd name="connsiteX13" fmla="*/ 0 w 1598614"/>
                  <a:gd name="connsiteY13" fmla="*/ 80232 h 172939"/>
                  <a:gd name="connsiteX14" fmla="*/ 125618 w 1598614"/>
                  <a:gd name="connsiteY14" fmla="*/ 0 h 172939"/>
                  <a:gd name="connsiteX15" fmla="*/ 251235 w 1598614"/>
                  <a:gd name="connsiteY15" fmla="*/ 80232 h 172939"/>
                  <a:gd name="connsiteX16" fmla="*/ 350181 w 1598614"/>
                  <a:gd name="connsiteY16" fmla="*/ 143471 h 172939"/>
                  <a:gd name="connsiteX17" fmla="*/ 449126 w 1598614"/>
                  <a:gd name="connsiteY17" fmla="*/ 80232 h 172939"/>
                  <a:gd name="connsiteX18" fmla="*/ 574744 w 1598614"/>
                  <a:gd name="connsiteY18" fmla="*/ 0 h 172939"/>
                  <a:gd name="connsiteX19" fmla="*/ 700362 w 1598614"/>
                  <a:gd name="connsiteY19" fmla="*/ 80232 h 172939"/>
                  <a:gd name="connsiteX20" fmla="*/ 799307 w 1598614"/>
                  <a:gd name="connsiteY20" fmla="*/ 143471 h 172939"/>
                  <a:gd name="connsiteX21" fmla="*/ 799307 w 1598614"/>
                  <a:gd name="connsiteY21" fmla="*/ 143471 h 172939"/>
                  <a:gd name="connsiteX22" fmla="*/ 898253 w 1598614"/>
                  <a:gd name="connsiteY22" fmla="*/ 80232 h 172939"/>
                  <a:gd name="connsiteX23" fmla="*/ 1023870 w 1598614"/>
                  <a:gd name="connsiteY23" fmla="*/ 0 h 172939"/>
                  <a:gd name="connsiteX24" fmla="*/ 1149488 w 1598614"/>
                  <a:gd name="connsiteY24" fmla="*/ 80232 h 172939"/>
                  <a:gd name="connsiteX25" fmla="*/ 1248433 w 1598614"/>
                  <a:gd name="connsiteY25" fmla="*/ 143471 h 172939"/>
                  <a:gd name="connsiteX26" fmla="*/ 1347379 w 1598614"/>
                  <a:gd name="connsiteY26" fmla="*/ 80232 h 172939"/>
                  <a:gd name="connsiteX27" fmla="*/ 1472997 w 1598614"/>
                  <a:gd name="connsiteY27" fmla="*/ 0 h 172939"/>
                  <a:gd name="connsiteX28" fmla="*/ 1598614 w 1598614"/>
                  <a:gd name="connsiteY28" fmla="*/ 80232 h 172939"/>
                  <a:gd name="connsiteX29" fmla="*/ 1571942 w 1598614"/>
                  <a:gd name="connsiteY29" fmla="*/ 92708 h 172939"/>
                  <a:gd name="connsiteX30" fmla="*/ 1472997 w 1598614"/>
                  <a:gd name="connsiteY30" fmla="*/ 29469 h 172939"/>
                  <a:gd name="connsiteX31" fmla="*/ 1374051 w 1598614"/>
                  <a:gd name="connsiteY31" fmla="*/ 92708 h 172939"/>
                  <a:gd name="connsiteX32" fmla="*/ 1248648 w 1598614"/>
                  <a:gd name="connsiteY32" fmla="*/ 172939 h 172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598614" h="172939">
                    <a:moveTo>
                      <a:pt x="1248648" y="172939"/>
                    </a:moveTo>
                    <a:cubicBezTo>
                      <a:pt x="1194229" y="172939"/>
                      <a:pt x="1146046" y="142180"/>
                      <a:pt x="1123031" y="92708"/>
                    </a:cubicBezTo>
                    <a:cubicBezTo>
                      <a:pt x="1104962" y="53775"/>
                      <a:pt x="1067105" y="29469"/>
                      <a:pt x="1024085" y="29469"/>
                    </a:cubicBezTo>
                    <a:cubicBezTo>
                      <a:pt x="981066" y="29469"/>
                      <a:pt x="943208" y="53775"/>
                      <a:pt x="925140" y="92708"/>
                    </a:cubicBezTo>
                    <a:cubicBezTo>
                      <a:pt x="902124" y="142180"/>
                      <a:pt x="853942" y="172939"/>
                      <a:pt x="799522" y="172939"/>
                    </a:cubicBezTo>
                    <a:cubicBezTo>
                      <a:pt x="799522" y="172939"/>
                      <a:pt x="799522" y="172939"/>
                      <a:pt x="799522" y="172939"/>
                    </a:cubicBezTo>
                    <a:cubicBezTo>
                      <a:pt x="744887" y="172939"/>
                      <a:pt x="696920" y="142180"/>
                      <a:pt x="673905" y="92708"/>
                    </a:cubicBezTo>
                    <a:cubicBezTo>
                      <a:pt x="655836" y="53775"/>
                      <a:pt x="617979" y="29469"/>
                      <a:pt x="574959" y="29469"/>
                    </a:cubicBezTo>
                    <a:cubicBezTo>
                      <a:pt x="531939" y="29469"/>
                      <a:pt x="494082" y="53775"/>
                      <a:pt x="476014" y="92708"/>
                    </a:cubicBezTo>
                    <a:cubicBezTo>
                      <a:pt x="452998" y="142180"/>
                      <a:pt x="405031" y="172939"/>
                      <a:pt x="350396" y="172939"/>
                    </a:cubicBezTo>
                    <a:cubicBezTo>
                      <a:pt x="295976" y="172939"/>
                      <a:pt x="247794" y="142180"/>
                      <a:pt x="224778" y="92708"/>
                    </a:cubicBezTo>
                    <a:cubicBezTo>
                      <a:pt x="206710" y="53775"/>
                      <a:pt x="168853" y="29469"/>
                      <a:pt x="125833" y="29469"/>
                    </a:cubicBezTo>
                    <a:cubicBezTo>
                      <a:pt x="82813" y="29469"/>
                      <a:pt x="44956" y="53775"/>
                      <a:pt x="26887" y="92708"/>
                    </a:cubicBezTo>
                    <a:lnTo>
                      <a:pt x="0" y="80232"/>
                    </a:lnTo>
                    <a:cubicBezTo>
                      <a:pt x="23016" y="30759"/>
                      <a:pt x="70983" y="0"/>
                      <a:pt x="125618" y="0"/>
                    </a:cubicBezTo>
                    <a:cubicBezTo>
                      <a:pt x="180253" y="0"/>
                      <a:pt x="228220" y="30759"/>
                      <a:pt x="251235" y="80232"/>
                    </a:cubicBezTo>
                    <a:cubicBezTo>
                      <a:pt x="269304" y="119165"/>
                      <a:pt x="307376" y="143471"/>
                      <a:pt x="350181" y="143471"/>
                    </a:cubicBezTo>
                    <a:cubicBezTo>
                      <a:pt x="393201" y="143471"/>
                      <a:pt x="431058" y="119165"/>
                      <a:pt x="449126" y="80232"/>
                    </a:cubicBezTo>
                    <a:cubicBezTo>
                      <a:pt x="472142" y="30759"/>
                      <a:pt x="520324" y="0"/>
                      <a:pt x="574744" y="0"/>
                    </a:cubicBezTo>
                    <a:cubicBezTo>
                      <a:pt x="629164" y="0"/>
                      <a:pt x="677346" y="30759"/>
                      <a:pt x="700362" y="80232"/>
                    </a:cubicBezTo>
                    <a:cubicBezTo>
                      <a:pt x="718430" y="119165"/>
                      <a:pt x="756287" y="143471"/>
                      <a:pt x="799307" y="143471"/>
                    </a:cubicBezTo>
                    <a:lnTo>
                      <a:pt x="799307" y="143471"/>
                    </a:lnTo>
                    <a:cubicBezTo>
                      <a:pt x="842327" y="143471"/>
                      <a:pt x="880184" y="119165"/>
                      <a:pt x="898253" y="80232"/>
                    </a:cubicBezTo>
                    <a:cubicBezTo>
                      <a:pt x="921268" y="30759"/>
                      <a:pt x="969235" y="0"/>
                      <a:pt x="1023870" y="0"/>
                    </a:cubicBezTo>
                    <a:cubicBezTo>
                      <a:pt x="1078505" y="0"/>
                      <a:pt x="1126472" y="30759"/>
                      <a:pt x="1149488" y="80232"/>
                    </a:cubicBezTo>
                    <a:cubicBezTo>
                      <a:pt x="1167556" y="119165"/>
                      <a:pt x="1205414" y="143471"/>
                      <a:pt x="1248433" y="143471"/>
                    </a:cubicBezTo>
                    <a:cubicBezTo>
                      <a:pt x="1291453" y="143471"/>
                      <a:pt x="1329311" y="119165"/>
                      <a:pt x="1347379" y="80232"/>
                    </a:cubicBezTo>
                    <a:cubicBezTo>
                      <a:pt x="1370394" y="30759"/>
                      <a:pt x="1418361" y="0"/>
                      <a:pt x="1472997" y="0"/>
                    </a:cubicBezTo>
                    <a:cubicBezTo>
                      <a:pt x="1527632" y="0"/>
                      <a:pt x="1575814" y="30759"/>
                      <a:pt x="1598614" y="80232"/>
                    </a:cubicBezTo>
                    <a:lnTo>
                      <a:pt x="1571942" y="92708"/>
                    </a:lnTo>
                    <a:cubicBezTo>
                      <a:pt x="1553874" y="53775"/>
                      <a:pt x="1515801" y="29469"/>
                      <a:pt x="1472997" y="29469"/>
                    </a:cubicBezTo>
                    <a:cubicBezTo>
                      <a:pt x="1429977" y="29469"/>
                      <a:pt x="1392119" y="53775"/>
                      <a:pt x="1374051" y="92708"/>
                    </a:cubicBezTo>
                    <a:cubicBezTo>
                      <a:pt x="1351251" y="142180"/>
                      <a:pt x="1303069" y="172939"/>
                      <a:pt x="1248648" y="172939"/>
                    </a:cubicBezTo>
                    <a:close/>
                  </a:path>
                </a:pathLst>
              </a:custGeom>
              <a:grpFill/>
              <a:ln w="214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0F0340A9-BD8A-4ABB-9AC1-7A14DF22EE6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2504802" y="1755501"/>
                <a:ext cx="1598829" cy="172724"/>
              </a:xfrm>
              <a:custGeom>
                <a:avLst/>
                <a:gdLst>
                  <a:gd name="connsiteX0" fmla="*/ 1248648 w 1598829"/>
                  <a:gd name="connsiteY0" fmla="*/ 172724 h 172724"/>
                  <a:gd name="connsiteX1" fmla="*/ 1123031 w 1598829"/>
                  <a:gd name="connsiteY1" fmla="*/ 92492 h 172724"/>
                  <a:gd name="connsiteX2" fmla="*/ 1024085 w 1598829"/>
                  <a:gd name="connsiteY2" fmla="*/ 29253 h 172724"/>
                  <a:gd name="connsiteX3" fmla="*/ 925140 w 1598829"/>
                  <a:gd name="connsiteY3" fmla="*/ 92492 h 172724"/>
                  <a:gd name="connsiteX4" fmla="*/ 799522 w 1598829"/>
                  <a:gd name="connsiteY4" fmla="*/ 172724 h 172724"/>
                  <a:gd name="connsiteX5" fmla="*/ 799522 w 1598829"/>
                  <a:gd name="connsiteY5" fmla="*/ 172724 h 172724"/>
                  <a:gd name="connsiteX6" fmla="*/ 673905 w 1598829"/>
                  <a:gd name="connsiteY6" fmla="*/ 92492 h 172724"/>
                  <a:gd name="connsiteX7" fmla="*/ 574959 w 1598829"/>
                  <a:gd name="connsiteY7" fmla="*/ 29253 h 172724"/>
                  <a:gd name="connsiteX8" fmla="*/ 476014 w 1598829"/>
                  <a:gd name="connsiteY8" fmla="*/ 92492 h 172724"/>
                  <a:gd name="connsiteX9" fmla="*/ 350396 w 1598829"/>
                  <a:gd name="connsiteY9" fmla="*/ 172724 h 172724"/>
                  <a:gd name="connsiteX10" fmla="*/ 224778 w 1598829"/>
                  <a:gd name="connsiteY10" fmla="*/ 92492 h 172724"/>
                  <a:gd name="connsiteX11" fmla="*/ 125833 w 1598829"/>
                  <a:gd name="connsiteY11" fmla="*/ 29253 h 172724"/>
                  <a:gd name="connsiteX12" fmla="*/ 26887 w 1598829"/>
                  <a:gd name="connsiteY12" fmla="*/ 92492 h 172724"/>
                  <a:gd name="connsiteX13" fmla="*/ 0 w 1598829"/>
                  <a:gd name="connsiteY13" fmla="*/ 80232 h 172724"/>
                  <a:gd name="connsiteX14" fmla="*/ 125618 w 1598829"/>
                  <a:gd name="connsiteY14" fmla="*/ 0 h 172724"/>
                  <a:gd name="connsiteX15" fmla="*/ 251235 w 1598829"/>
                  <a:gd name="connsiteY15" fmla="*/ 80232 h 172724"/>
                  <a:gd name="connsiteX16" fmla="*/ 350181 w 1598829"/>
                  <a:gd name="connsiteY16" fmla="*/ 143471 h 172724"/>
                  <a:gd name="connsiteX17" fmla="*/ 449126 w 1598829"/>
                  <a:gd name="connsiteY17" fmla="*/ 80232 h 172724"/>
                  <a:gd name="connsiteX18" fmla="*/ 574744 w 1598829"/>
                  <a:gd name="connsiteY18" fmla="*/ 0 h 172724"/>
                  <a:gd name="connsiteX19" fmla="*/ 700362 w 1598829"/>
                  <a:gd name="connsiteY19" fmla="*/ 80232 h 172724"/>
                  <a:gd name="connsiteX20" fmla="*/ 799307 w 1598829"/>
                  <a:gd name="connsiteY20" fmla="*/ 143471 h 172724"/>
                  <a:gd name="connsiteX21" fmla="*/ 799307 w 1598829"/>
                  <a:gd name="connsiteY21" fmla="*/ 143471 h 172724"/>
                  <a:gd name="connsiteX22" fmla="*/ 898253 w 1598829"/>
                  <a:gd name="connsiteY22" fmla="*/ 80232 h 172724"/>
                  <a:gd name="connsiteX23" fmla="*/ 1024085 w 1598829"/>
                  <a:gd name="connsiteY23" fmla="*/ 0 h 172724"/>
                  <a:gd name="connsiteX24" fmla="*/ 1149703 w 1598829"/>
                  <a:gd name="connsiteY24" fmla="*/ 80232 h 172724"/>
                  <a:gd name="connsiteX25" fmla="*/ 1248648 w 1598829"/>
                  <a:gd name="connsiteY25" fmla="*/ 143471 h 172724"/>
                  <a:gd name="connsiteX26" fmla="*/ 1347594 w 1598829"/>
                  <a:gd name="connsiteY26" fmla="*/ 80232 h 172724"/>
                  <a:gd name="connsiteX27" fmla="*/ 1473212 w 1598829"/>
                  <a:gd name="connsiteY27" fmla="*/ 0 h 172724"/>
                  <a:gd name="connsiteX28" fmla="*/ 1598829 w 1598829"/>
                  <a:gd name="connsiteY28" fmla="*/ 80232 h 172724"/>
                  <a:gd name="connsiteX29" fmla="*/ 1572157 w 1598829"/>
                  <a:gd name="connsiteY29" fmla="*/ 92492 h 172724"/>
                  <a:gd name="connsiteX30" fmla="*/ 1473212 w 1598829"/>
                  <a:gd name="connsiteY30" fmla="*/ 29253 h 172724"/>
                  <a:gd name="connsiteX31" fmla="*/ 1374266 w 1598829"/>
                  <a:gd name="connsiteY31" fmla="*/ 92492 h 172724"/>
                  <a:gd name="connsiteX32" fmla="*/ 1248648 w 1598829"/>
                  <a:gd name="connsiteY32" fmla="*/ 172724 h 172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598829" h="172724">
                    <a:moveTo>
                      <a:pt x="1248648" y="172724"/>
                    </a:moveTo>
                    <a:cubicBezTo>
                      <a:pt x="1194229" y="172724"/>
                      <a:pt x="1146046" y="141965"/>
                      <a:pt x="1123031" y="92492"/>
                    </a:cubicBezTo>
                    <a:cubicBezTo>
                      <a:pt x="1104962" y="53560"/>
                      <a:pt x="1067105" y="29253"/>
                      <a:pt x="1024085" y="29253"/>
                    </a:cubicBezTo>
                    <a:cubicBezTo>
                      <a:pt x="981066" y="29253"/>
                      <a:pt x="943208" y="53560"/>
                      <a:pt x="925140" y="92492"/>
                    </a:cubicBezTo>
                    <a:cubicBezTo>
                      <a:pt x="902124" y="141965"/>
                      <a:pt x="853942" y="172724"/>
                      <a:pt x="799522" y="172724"/>
                    </a:cubicBezTo>
                    <a:cubicBezTo>
                      <a:pt x="799522" y="172724"/>
                      <a:pt x="799522" y="172724"/>
                      <a:pt x="799522" y="172724"/>
                    </a:cubicBezTo>
                    <a:cubicBezTo>
                      <a:pt x="744887" y="172724"/>
                      <a:pt x="696920" y="141965"/>
                      <a:pt x="673905" y="92492"/>
                    </a:cubicBezTo>
                    <a:cubicBezTo>
                      <a:pt x="655836" y="53560"/>
                      <a:pt x="617979" y="29253"/>
                      <a:pt x="574959" y="29253"/>
                    </a:cubicBezTo>
                    <a:cubicBezTo>
                      <a:pt x="531939" y="29253"/>
                      <a:pt x="494082" y="53560"/>
                      <a:pt x="476014" y="92492"/>
                    </a:cubicBezTo>
                    <a:cubicBezTo>
                      <a:pt x="452998" y="141965"/>
                      <a:pt x="405031" y="172724"/>
                      <a:pt x="350396" y="172724"/>
                    </a:cubicBezTo>
                    <a:cubicBezTo>
                      <a:pt x="295976" y="172724"/>
                      <a:pt x="247794" y="141965"/>
                      <a:pt x="224778" y="92492"/>
                    </a:cubicBezTo>
                    <a:cubicBezTo>
                      <a:pt x="206710" y="53560"/>
                      <a:pt x="168853" y="29253"/>
                      <a:pt x="125833" y="29253"/>
                    </a:cubicBezTo>
                    <a:cubicBezTo>
                      <a:pt x="82813" y="29253"/>
                      <a:pt x="44956" y="53560"/>
                      <a:pt x="26887" y="92492"/>
                    </a:cubicBezTo>
                    <a:lnTo>
                      <a:pt x="0" y="80232"/>
                    </a:lnTo>
                    <a:cubicBezTo>
                      <a:pt x="23016" y="30759"/>
                      <a:pt x="70983" y="0"/>
                      <a:pt x="125618" y="0"/>
                    </a:cubicBezTo>
                    <a:cubicBezTo>
                      <a:pt x="180253" y="0"/>
                      <a:pt x="228220" y="30759"/>
                      <a:pt x="251235" y="80232"/>
                    </a:cubicBezTo>
                    <a:cubicBezTo>
                      <a:pt x="269304" y="119165"/>
                      <a:pt x="307376" y="143471"/>
                      <a:pt x="350181" y="143471"/>
                    </a:cubicBezTo>
                    <a:cubicBezTo>
                      <a:pt x="393201" y="143471"/>
                      <a:pt x="431058" y="119165"/>
                      <a:pt x="449126" y="80232"/>
                    </a:cubicBezTo>
                    <a:cubicBezTo>
                      <a:pt x="472142" y="30759"/>
                      <a:pt x="520324" y="0"/>
                      <a:pt x="574744" y="0"/>
                    </a:cubicBezTo>
                    <a:cubicBezTo>
                      <a:pt x="629164" y="0"/>
                      <a:pt x="677346" y="30759"/>
                      <a:pt x="700362" y="80232"/>
                    </a:cubicBezTo>
                    <a:cubicBezTo>
                      <a:pt x="718430" y="119165"/>
                      <a:pt x="756287" y="143471"/>
                      <a:pt x="799307" y="143471"/>
                    </a:cubicBezTo>
                    <a:lnTo>
                      <a:pt x="799307" y="143471"/>
                    </a:lnTo>
                    <a:cubicBezTo>
                      <a:pt x="842327" y="143471"/>
                      <a:pt x="880184" y="119165"/>
                      <a:pt x="898253" y="80232"/>
                    </a:cubicBezTo>
                    <a:cubicBezTo>
                      <a:pt x="921483" y="30759"/>
                      <a:pt x="969450" y="0"/>
                      <a:pt x="1024085" y="0"/>
                    </a:cubicBezTo>
                    <a:cubicBezTo>
                      <a:pt x="1078720" y="0"/>
                      <a:pt x="1126688" y="30759"/>
                      <a:pt x="1149703" y="80232"/>
                    </a:cubicBezTo>
                    <a:cubicBezTo>
                      <a:pt x="1167771" y="119165"/>
                      <a:pt x="1205629" y="143471"/>
                      <a:pt x="1248648" y="143471"/>
                    </a:cubicBezTo>
                    <a:cubicBezTo>
                      <a:pt x="1291668" y="143471"/>
                      <a:pt x="1329526" y="119165"/>
                      <a:pt x="1347594" y="80232"/>
                    </a:cubicBezTo>
                    <a:cubicBezTo>
                      <a:pt x="1370610" y="30759"/>
                      <a:pt x="1418792" y="0"/>
                      <a:pt x="1473212" y="0"/>
                    </a:cubicBezTo>
                    <a:cubicBezTo>
                      <a:pt x="1527847" y="0"/>
                      <a:pt x="1576029" y="30759"/>
                      <a:pt x="1598829" y="80232"/>
                    </a:cubicBezTo>
                    <a:lnTo>
                      <a:pt x="1572157" y="92492"/>
                    </a:lnTo>
                    <a:cubicBezTo>
                      <a:pt x="1554089" y="53560"/>
                      <a:pt x="1516016" y="29253"/>
                      <a:pt x="1473212" y="29253"/>
                    </a:cubicBezTo>
                    <a:cubicBezTo>
                      <a:pt x="1430192" y="29253"/>
                      <a:pt x="1392335" y="53560"/>
                      <a:pt x="1374266" y="92492"/>
                    </a:cubicBezTo>
                    <a:cubicBezTo>
                      <a:pt x="1351251" y="141965"/>
                      <a:pt x="1303069" y="172724"/>
                      <a:pt x="1248648" y="172724"/>
                    </a:cubicBezTo>
                    <a:close/>
                  </a:path>
                </a:pathLst>
              </a:custGeom>
              <a:grpFill/>
              <a:ln w="214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</p:grpSp>
      <p:pic>
        <p:nvPicPr>
          <p:cNvPr id="28" name="Graphic 27">
            <a:extLst>
              <a:ext uri="{FF2B5EF4-FFF2-40B4-BE49-F238E27FC236}">
                <a16:creationId xmlns:a16="http://schemas.microsoft.com/office/drawing/2014/main" id="{878FC788-B440-F64D-E8FB-0AD4A80C0D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53021" y="1939387"/>
            <a:ext cx="3555043" cy="2979226"/>
          </a:xfrm>
          <a:prstGeom prst="rect">
            <a:avLst/>
          </a:prstGeom>
        </p:spPr>
      </p:pic>
      <p:grpSp>
        <p:nvGrpSpPr>
          <p:cNvPr id="47" name="Group 46">
            <a:extLst>
              <a:ext uri="{FF2B5EF4-FFF2-40B4-BE49-F238E27FC236}">
                <a16:creationId xmlns:a16="http://schemas.microsoft.com/office/drawing/2014/main" id="{03AF83E4-4DE2-499C-9F36-0279E7E4FB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154385" y="4452524"/>
            <a:ext cx="1443404" cy="1443428"/>
            <a:chOff x="10154385" y="4452524"/>
            <a:chExt cx="1443404" cy="1443428"/>
          </a:xfrm>
          <a:solidFill>
            <a:schemeClr val="tx1"/>
          </a:solidFill>
        </p:grpSpPr>
        <p:grpSp>
          <p:nvGrpSpPr>
            <p:cNvPr id="48" name="Graphic 4">
              <a:extLst>
                <a:ext uri="{FF2B5EF4-FFF2-40B4-BE49-F238E27FC236}">
                  <a16:creationId xmlns:a16="http://schemas.microsoft.com/office/drawing/2014/main" id="{0B09EB4D-4323-43F4-9970-42885A83A8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10154385" y="4452524"/>
              <a:ext cx="1443404" cy="1443428"/>
              <a:chOff x="5734037" y="3067039"/>
              <a:chExt cx="724483" cy="724489"/>
            </a:xfrm>
            <a:grpFill/>
          </p:grpSpPr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BA9C6284-1137-47FE-9471-23CA8249473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067039"/>
                <a:ext cx="14192" cy="14097"/>
              </a:xfrm>
              <a:custGeom>
                <a:avLst/>
                <a:gdLst>
                  <a:gd name="connsiteX0" fmla="*/ 14192 w 14192"/>
                  <a:gd name="connsiteY0" fmla="*/ 7049 h 14097"/>
                  <a:gd name="connsiteX1" fmla="*/ 7144 w 14192"/>
                  <a:gd name="connsiteY1" fmla="*/ 14097 h 14097"/>
                  <a:gd name="connsiteX2" fmla="*/ 0 w 14192"/>
                  <a:gd name="connsiteY2" fmla="*/ 7049 h 14097"/>
                  <a:gd name="connsiteX3" fmla="*/ 7049 w 14192"/>
                  <a:gd name="connsiteY3" fmla="*/ 0 h 14097"/>
                  <a:gd name="connsiteX4" fmla="*/ 14192 w 14192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7">
                    <a:moveTo>
                      <a:pt x="14192" y="7049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0" name="Freeform: Shape 219">
                <a:extLst>
                  <a:ext uri="{FF2B5EF4-FFF2-40B4-BE49-F238E27FC236}">
                    <a16:creationId xmlns:a16="http://schemas.microsoft.com/office/drawing/2014/main" id="{A00A6D3C-23F9-41D9-B891-14D8E2E98D6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067039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8F8D96F5-1ED7-4891-8D8B-A24E72DA7C7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0E9A3A72-EC37-423D-B309-A6487A86C77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3" name="Freeform: Shape 222">
                <a:extLst>
                  <a:ext uri="{FF2B5EF4-FFF2-40B4-BE49-F238E27FC236}">
                    <a16:creationId xmlns:a16="http://schemas.microsoft.com/office/drawing/2014/main" id="{EBE630AB-13C0-44A2-80CA-C07483E9340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B7768337-3D65-4FE5-8E1A-D79219E0AFF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4" y="3067039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968E4331-550E-4929-ACE8-D2ED2D6EA3A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6" name="Freeform: Shape 225">
                <a:extLst>
                  <a:ext uri="{FF2B5EF4-FFF2-40B4-BE49-F238E27FC236}">
                    <a16:creationId xmlns:a16="http://schemas.microsoft.com/office/drawing/2014/main" id="{768D8817-CAEE-45BB-820E-A67C68D4801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126284"/>
                <a:ext cx="14192" cy="14097"/>
              </a:xfrm>
              <a:custGeom>
                <a:avLst/>
                <a:gdLst>
                  <a:gd name="connsiteX0" fmla="*/ 14192 w 14192"/>
                  <a:gd name="connsiteY0" fmla="*/ 7049 h 14097"/>
                  <a:gd name="connsiteX1" fmla="*/ 7144 w 14192"/>
                  <a:gd name="connsiteY1" fmla="*/ 14097 h 14097"/>
                  <a:gd name="connsiteX2" fmla="*/ 0 w 14192"/>
                  <a:gd name="connsiteY2" fmla="*/ 7049 h 14097"/>
                  <a:gd name="connsiteX3" fmla="*/ 7049 w 14192"/>
                  <a:gd name="connsiteY3" fmla="*/ 0 h 14097"/>
                  <a:gd name="connsiteX4" fmla="*/ 14192 w 14192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7">
                    <a:moveTo>
                      <a:pt x="14192" y="7049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350A8C31-0139-4ABD-967A-139738E88F4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126282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9855AEE1-1C1C-4832-8B4C-042F59E029E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9" name="Freeform: Shape 228">
                <a:extLst>
                  <a:ext uri="{FF2B5EF4-FFF2-40B4-BE49-F238E27FC236}">
                    <a16:creationId xmlns:a16="http://schemas.microsoft.com/office/drawing/2014/main" id="{A41C5A32-BD0A-4457-9CF7-97467FA2B7A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0" name="Freeform: Shape 229">
                <a:extLst>
                  <a:ext uri="{FF2B5EF4-FFF2-40B4-BE49-F238E27FC236}">
                    <a16:creationId xmlns:a16="http://schemas.microsoft.com/office/drawing/2014/main" id="{93C14A20-2E3C-49F8-AF55-C384FEB9551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1" name="Freeform: Shape 230">
                <a:extLst>
                  <a:ext uri="{FF2B5EF4-FFF2-40B4-BE49-F238E27FC236}">
                    <a16:creationId xmlns:a16="http://schemas.microsoft.com/office/drawing/2014/main" id="{DB167719-0D82-4ABF-9BC8-B073A847410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12628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8 w 14097"/>
                  <a:gd name="connsiteY1" fmla="*/ 14097 h 14097"/>
                  <a:gd name="connsiteX2" fmla="*/ 0 w 14097"/>
                  <a:gd name="connsiteY2" fmla="*/ 7049 h 14097"/>
                  <a:gd name="connsiteX3" fmla="*/ 7048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2" name="Freeform: Shape 231">
                <a:extLst>
                  <a:ext uri="{FF2B5EF4-FFF2-40B4-BE49-F238E27FC236}">
                    <a16:creationId xmlns:a16="http://schemas.microsoft.com/office/drawing/2014/main" id="{660582DE-E250-4561-9298-E4FADEB90F6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820B635A-6E81-4D8A-98A3-141E57A6FF0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185434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3909A0ED-D070-4792-A2EE-CCEB6BA63C6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18543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4619A19C-3B55-4085-8668-4589996280F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87D16772-2B59-486E-BE47-65D591C0882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1D6A06B8-1E4A-497F-B977-F78E5D7D00B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55BC53AD-5249-4FB1-AB74-3F71AAEB5AA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4" y="318543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9" name="Freeform: Shape 238">
                <a:extLst>
                  <a:ext uri="{FF2B5EF4-FFF2-40B4-BE49-F238E27FC236}">
                    <a16:creationId xmlns:a16="http://schemas.microsoft.com/office/drawing/2014/main" id="{36F8561A-874A-48BB-BCC2-07F002ED4FD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BA6B1B8F-9695-447F-BF2F-9010D40A073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244679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454192F9-26C5-4212-BA60-CADA662AFE0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244677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2" name="Freeform: Shape 241">
                <a:extLst>
                  <a:ext uri="{FF2B5EF4-FFF2-40B4-BE49-F238E27FC236}">
                    <a16:creationId xmlns:a16="http://schemas.microsoft.com/office/drawing/2014/main" id="{BFBDA013-4858-422E-AE7A-614BF71FBAC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42BA261C-0C75-431D-9FD5-2C3AA241BE4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0F8709D9-2655-4A39-9228-BCFCBF41223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5" name="Freeform: Shape 244">
                <a:extLst>
                  <a:ext uri="{FF2B5EF4-FFF2-40B4-BE49-F238E27FC236}">
                    <a16:creationId xmlns:a16="http://schemas.microsoft.com/office/drawing/2014/main" id="{9653F80B-5CF7-45EF-889B-FD0AAF4835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24467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2A1DA86A-7442-4897-88A4-EDD18A01C51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39623279-A4CE-49AC-B5FA-CD224324BE6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303829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8" name="Freeform: Shape 247">
                <a:extLst>
                  <a:ext uri="{FF2B5EF4-FFF2-40B4-BE49-F238E27FC236}">
                    <a16:creationId xmlns:a16="http://schemas.microsoft.com/office/drawing/2014/main" id="{EB9D8B4D-1BE5-4CD9-A592-D0D3D76911F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30382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769A47A3-F5B7-4BF0-B920-21A62F96F78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6E5DCDE9-48A4-41BA-987D-CC72C62B366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0F51F840-3DBF-444E-BC79-718416C51DC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2DFD2B64-98D0-4E59-AE1F-693872F36DA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30382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3" name="Freeform: Shape 252">
                <a:extLst>
                  <a:ext uri="{FF2B5EF4-FFF2-40B4-BE49-F238E27FC236}">
                    <a16:creationId xmlns:a16="http://schemas.microsoft.com/office/drawing/2014/main" id="{CF09CB65-8B7E-426C-A3FE-DD20196FCB3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4" name="Freeform: Shape 253">
                <a:extLst>
                  <a:ext uri="{FF2B5EF4-FFF2-40B4-BE49-F238E27FC236}">
                    <a16:creationId xmlns:a16="http://schemas.microsoft.com/office/drawing/2014/main" id="{43149294-A5BC-4E62-A167-3CD55E05B33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363074"/>
                <a:ext cx="14192" cy="14097"/>
              </a:xfrm>
              <a:custGeom>
                <a:avLst/>
                <a:gdLst>
                  <a:gd name="connsiteX0" fmla="*/ 14192 w 14192"/>
                  <a:gd name="connsiteY0" fmla="*/ 7048 h 14097"/>
                  <a:gd name="connsiteX1" fmla="*/ 7144 w 14192"/>
                  <a:gd name="connsiteY1" fmla="*/ 14097 h 14097"/>
                  <a:gd name="connsiteX2" fmla="*/ 0 w 14192"/>
                  <a:gd name="connsiteY2" fmla="*/ 7048 h 14097"/>
                  <a:gd name="connsiteX3" fmla="*/ 7049 w 14192"/>
                  <a:gd name="connsiteY3" fmla="*/ 0 h 14097"/>
                  <a:gd name="connsiteX4" fmla="*/ 14192 w 14192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7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5" name="Freeform: Shape 254">
                <a:extLst>
                  <a:ext uri="{FF2B5EF4-FFF2-40B4-BE49-F238E27FC236}">
                    <a16:creationId xmlns:a16="http://schemas.microsoft.com/office/drawing/2014/main" id="{DB99FCDF-C9A0-40F7-ABDE-7247B2238D5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363072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6" name="Freeform: Shape 255">
                <a:extLst>
                  <a:ext uri="{FF2B5EF4-FFF2-40B4-BE49-F238E27FC236}">
                    <a16:creationId xmlns:a16="http://schemas.microsoft.com/office/drawing/2014/main" id="{0CE59751-EC07-43C1-A5F5-AF5D30EBBE7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7" name="Freeform: Shape 256">
                <a:extLst>
                  <a:ext uri="{FF2B5EF4-FFF2-40B4-BE49-F238E27FC236}">
                    <a16:creationId xmlns:a16="http://schemas.microsoft.com/office/drawing/2014/main" id="{4573CCF2-67F2-4BD1-A01C-1D064B908FF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8" name="Freeform: Shape 257">
                <a:extLst>
                  <a:ext uri="{FF2B5EF4-FFF2-40B4-BE49-F238E27FC236}">
                    <a16:creationId xmlns:a16="http://schemas.microsoft.com/office/drawing/2014/main" id="{1C60C662-612D-485A-A50D-E938C6E4994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9" name="Freeform: Shape 258">
                <a:extLst>
                  <a:ext uri="{FF2B5EF4-FFF2-40B4-BE49-F238E27FC236}">
                    <a16:creationId xmlns:a16="http://schemas.microsoft.com/office/drawing/2014/main" id="{0048F63C-A2BB-4D89-9649-91EC2045C0A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363074"/>
                <a:ext cx="14097" cy="14097"/>
              </a:xfrm>
              <a:custGeom>
                <a:avLst/>
                <a:gdLst>
                  <a:gd name="connsiteX0" fmla="*/ 14097 w 14097"/>
                  <a:gd name="connsiteY0" fmla="*/ 7048 h 14097"/>
                  <a:gd name="connsiteX1" fmla="*/ 7048 w 14097"/>
                  <a:gd name="connsiteY1" fmla="*/ 14097 h 14097"/>
                  <a:gd name="connsiteX2" fmla="*/ 0 w 14097"/>
                  <a:gd name="connsiteY2" fmla="*/ 7048 h 14097"/>
                  <a:gd name="connsiteX3" fmla="*/ 7048 w 14097"/>
                  <a:gd name="connsiteY3" fmla="*/ 0 h 14097"/>
                  <a:gd name="connsiteX4" fmla="*/ 14097 w 14097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0" name="Freeform: Shape 259">
                <a:extLst>
                  <a:ext uri="{FF2B5EF4-FFF2-40B4-BE49-F238E27FC236}">
                    <a16:creationId xmlns:a16="http://schemas.microsoft.com/office/drawing/2014/main" id="{1C29F96C-43D4-4F0F-A76D-4CED9C610C0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1" name="Freeform: Shape 260">
                <a:extLst>
                  <a:ext uri="{FF2B5EF4-FFF2-40B4-BE49-F238E27FC236}">
                    <a16:creationId xmlns:a16="http://schemas.microsoft.com/office/drawing/2014/main" id="{B660107F-776B-455F-AC78-225F21B81DE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422225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2" name="Freeform: Shape 261">
                <a:extLst>
                  <a:ext uri="{FF2B5EF4-FFF2-40B4-BE49-F238E27FC236}">
                    <a16:creationId xmlns:a16="http://schemas.microsoft.com/office/drawing/2014/main" id="{EB1DB332-7265-477D-9A04-EDB3799DEAD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42222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3" name="Freeform: Shape 262">
                <a:extLst>
                  <a:ext uri="{FF2B5EF4-FFF2-40B4-BE49-F238E27FC236}">
                    <a16:creationId xmlns:a16="http://schemas.microsoft.com/office/drawing/2014/main" id="{EBBEFE2D-1654-40D8-A838-45728A16836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4" name="Freeform: Shape 263">
                <a:extLst>
                  <a:ext uri="{FF2B5EF4-FFF2-40B4-BE49-F238E27FC236}">
                    <a16:creationId xmlns:a16="http://schemas.microsoft.com/office/drawing/2014/main" id="{190211E2-64DF-4171-811B-B8A0CD87B95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5" name="Freeform: Shape 264">
                <a:extLst>
                  <a:ext uri="{FF2B5EF4-FFF2-40B4-BE49-F238E27FC236}">
                    <a16:creationId xmlns:a16="http://schemas.microsoft.com/office/drawing/2014/main" id="{5F7CDCE8-8B48-4859-BDFE-FCB7BC6F580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B770A8C4-614E-4295-A937-718CC61B254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42222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7" name="Freeform: Shape 266">
                <a:extLst>
                  <a:ext uri="{FF2B5EF4-FFF2-40B4-BE49-F238E27FC236}">
                    <a16:creationId xmlns:a16="http://schemas.microsoft.com/office/drawing/2014/main" id="{A699ADB6-675C-44B0-B96E-EDD7AC1F96D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8" name="Freeform: Shape 267">
                <a:extLst>
                  <a:ext uri="{FF2B5EF4-FFF2-40B4-BE49-F238E27FC236}">
                    <a16:creationId xmlns:a16="http://schemas.microsoft.com/office/drawing/2014/main" id="{64875E98-2AA1-4001-90EA-2F3D9E017E8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067039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6953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048" y="0"/>
                      <a:pt x="6953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9" name="Freeform: Shape 268">
                <a:extLst>
                  <a:ext uri="{FF2B5EF4-FFF2-40B4-BE49-F238E27FC236}">
                    <a16:creationId xmlns:a16="http://schemas.microsoft.com/office/drawing/2014/main" id="{5BEC7219-356F-4141-B57B-8BCD85BF777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0" name="Freeform: Shape 269">
                <a:extLst>
                  <a:ext uri="{FF2B5EF4-FFF2-40B4-BE49-F238E27FC236}">
                    <a16:creationId xmlns:a16="http://schemas.microsoft.com/office/drawing/2014/main" id="{564D4AAB-BB2C-4A77-BB45-94EEC66CD75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9 w 14096"/>
                  <a:gd name="connsiteY1" fmla="*/ 14097 h 14097"/>
                  <a:gd name="connsiteX2" fmla="*/ 0 w 14096"/>
                  <a:gd name="connsiteY2" fmla="*/ 7049 h 14097"/>
                  <a:gd name="connsiteX3" fmla="*/ 6953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048" y="0"/>
                      <a:pt x="6953" y="0"/>
                    </a:cubicBezTo>
                    <a:cubicBezTo>
                      <a:pt x="10859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1" name="Freeform: Shape 270">
                <a:extLst>
                  <a:ext uri="{FF2B5EF4-FFF2-40B4-BE49-F238E27FC236}">
                    <a16:creationId xmlns:a16="http://schemas.microsoft.com/office/drawing/2014/main" id="{CE9CF29A-81CA-4A03-8B04-55F56688267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2" name="Freeform: Shape 271">
                <a:extLst>
                  <a:ext uri="{FF2B5EF4-FFF2-40B4-BE49-F238E27FC236}">
                    <a16:creationId xmlns:a16="http://schemas.microsoft.com/office/drawing/2014/main" id="{52FEFF22-7798-4730-9C0B-EC7EAFCD013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6953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048" y="0"/>
                      <a:pt x="6953" y="0"/>
                    </a:cubicBezTo>
                    <a:cubicBezTo>
                      <a:pt x="10858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3" name="Freeform: Shape 272">
                <a:extLst>
                  <a:ext uri="{FF2B5EF4-FFF2-40B4-BE49-F238E27FC236}">
                    <a16:creationId xmlns:a16="http://schemas.microsoft.com/office/drawing/2014/main" id="{00149276-D167-4D2B-93F1-FD2958302B7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id="{E7DC22D5-A39C-4789-A952-D8914887720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126281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5" name="Freeform: Shape 274">
                <a:extLst>
                  <a:ext uri="{FF2B5EF4-FFF2-40B4-BE49-F238E27FC236}">
                    <a16:creationId xmlns:a16="http://schemas.microsoft.com/office/drawing/2014/main" id="{7BA51EF1-15F0-4193-AB83-F8C8A64D623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6" name="Freeform: Shape 275">
                <a:extLst>
                  <a:ext uri="{FF2B5EF4-FFF2-40B4-BE49-F238E27FC236}">
                    <a16:creationId xmlns:a16="http://schemas.microsoft.com/office/drawing/2014/main" id="{3FB75ADB-F020-4C56-91C6-9AB4629855A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7" name="Freeform: Shape 276">
                <a:extLst>
                  <a:ext uri="{FF2B5EF4-FFF2-40B4-BE49-F238E27FC236}">
                    <a16:creationId xmlns:a16="http://schemas.microsoft.com/office/drawing/2014/main" id="{DBCE5CDF-BBF6-4E67-8CCE-9482D7EB4F3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8" name="Freeform: Shape 277">
                <a:extLst>
                  <a:ext uri="{FF2B5EF4-FFF2-40B4-BE49-F238E27FC236}">
                    <a16:creationId xmlns:a16="http://schemas.microsoft.com/office/drawing/2014/main" id="{2138BABC-E51C-4F80-972E-CF44385C164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9" name="Freeform: Shape 278">
                <a:extLst>
                  <a:ext uri="{FF2B5EF4-FFF2-40B4-BE49-F238E27FC236}">
                    <a16:creationId xmlns:a16="http://schemas.microsoft.com/office/drawing/2014/main" id="{96B0C850-272E-4B08-8779-B872DCAA37C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126283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0" name="Freeform: Shape 279">
                <a:extLst>
                  <a:ext uri="{FF2B5EF4-FFF2-40B4-BE49-F238E27FC236}">
                    <a16:creationId xmlns:a16="http://schemas.microsoft.com/office/drawing/2014/main" id="{2EEE54AF-B9C2-494D-9E02-2F67FEF7A2B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185433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1" name="Freeform: Shape 280">
                <a:extLst>
                  <a:ext uri="{FF2B5EF4-FFF2-40B4-BE49-F238E27FC236}">
                    <a16:creationId xmlns:a16="http://schemas.microsoft.com/office/drawing/2014/main" id="{D21349A4-F7C9-492C-A658-EA9F7538B66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2" name="Freeform: Shape 281">
                <a:extLst>
                  <a:ext uri="{FF2B5EF4-FFF2-40B4-BE49-F238E27FC236}">
                    <a16:creationId xmlns:a16="http://schemas.microsoft.com/office/drawing/2014/main" id="{D88D1ED8-AC07-4621-9933-E10CE612203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3" name="Freeform: Shape 282">
                <a:extLst>
                  <a:ext uri="{FF2B5EF4-FFF2-40B4-BE49-F238E27FC236}">
                    <a16:creationId xmlns:a16="http://schemas.microsoft.com/office/drawing/2014/main" id="{6FD21FCD-1DA9-45C2-9AB5-548EE0E6E6E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4" name="Freeform: Shape 283">
                <a:extLst>
                  <a:ext uri="{FF2B5EF4-FFF2-40B4-BE49-F238E27FC236}">
                    <a16:creationId xmlns:a16="http://schemas.microsoft.com/office/drawing/2014/main" id="{C8BDD8CA-1442-470F-A5D3-FC8A87A1031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5" name="Freeform: Shape 284">
                <a:extLst>
                  <a:ext uri="{FF2B5EF4-FFF2-40B4-BE49-F238E27FC236}">
                    <a16:creationId xmlns:a16="http://schemas.microsoft.com/office/drawing/2014/main" id="{3B8DF094-690E-4C13-8284-7A7C97441A8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185432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6" name="Freeform: Shape 285">
                <a:extLst>
                  <a:ext uri="{FF2B5EF4-FFF2-40B4-BE49-F238E27FC236}">
                    <a16:creationId xmlns:a16="http://schemas.microsoft.com/office/drawing/2014/main" id="{FE0B926C-A114-444D-BA51-FECE28B03CE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244676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7" name="Freeform: Shape 286">
                <a:extLst>
                  <a:ext uri="{FF2B5EF4-FFF2-40B4-BE49-F238E27FC236}">
                    <a16:creationId xmlns:a16="http://schemas.microsoft.com/office/drawing/2014/main" id="{00BDE6CC-5F54-4752-ACC4-E3BCF2BEEA1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8" name="Freeform: Shape 287">
                <a:extLst>
                  <a:ext uri="{FF2B5EF4-FFF2-40B4-BE49-F238E27FC236}">
                    <a16:creationId xmlns:a16="http://schemas.microsoft.com/office/drawing/2014/main" id="{6E28F857-CCD8-4222-84C0-A0B415E7BD8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9" name="Freeform: Shape 288">
                <a:extLst>
                  <a:ext uri="{FF2B5EF4-FFF2-40B4-BE49-F238E27FC236}">
                    <a16:creationId xmlns:a16="http://schemas.microsoft.com/office/drawing/2014/main" id="{CD2687E0-0214-44E6-8BB1-34F6B7BA898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0" name="Freeform: Shape 289">
                <a:extLst>
                  <a:ext uri="{FF2B5EF4-FFF2-40B4-BE49-F238E27FC236}">
                    <a16:creationId xmlns:a16="http://schemas.microsoft.com/office/drawing/2014/main" id="{7F1236AA-FC17-487E-83B1-D71BCB2A87A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1" name="Freeform: Shape 290">
                <a:extLst>
                  <a:ext uri="{FF2B5EF4-FFF2-40B4-BE49-F238E27FC236}">
                    <a16:creationId xmlns:a16="http://schemas.microsoft.com/office/drawing/2014/main" id="{623384AA-72EF-4BCF-9137-19444058362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24467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2" name="Freeform: Shape 291">
                <a:extLst>
                  <a:ext uri="{FF2B5EF4-FFF2-40B4-BE49-F238E27FC236}">
                    <a16:creationId xmlns:a16="http://schemas.microsoft.com/office/drawing/2014/main" id="{1BD81D1B-2270-4FBE-B437-F0DBB8DDFFF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30382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3" name="Freeform: Shape 292">
                <a:extLst>
                  <a:ext uri="{FF2B5EF4-FFF2-40B4-BE49-F238E27FC236}">
                    <a16:creationId xmlns:a16="http://schemas.microsoft.com/office/drawing/2014/main" id="{6411E268-F8CA-4C78-82ED-DDCF28B0BED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4" name="Freeform: Shape 293">
                <a:extLst>
                  <a:ext uri="{FF2B5EF4-FFF2-40B4-BE49-F238E27FC236}">
                    <a16:creationId xmlns:a16="http://schemas.microsoft.com/office/drawing/2014/main" id="{D48F8732-5205-4843-A2EB-3E0EB18F9FE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5" name="Freeform: Shape 294">
                <a:extLst>
                  <a:ext uri="{FF2B5EF4-FFF2-40B4-BE49-F238E27FC236}">
                    <a16:creationId xmlns:a16="http://schemas.microsoft.com/office/drawing/2014/main" id="{DC5966DA-8E1A-43FF-A1A4-C6879B45644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6" name="Freeform: Shape 295">
                <a:extLst>
                  <a:ext uri="{FF2B5EF4-FFF2-40B4-BE49-F238E27FC236}">
                    <a16:creationId xmlns:a16="http://schemas.microsoft.com/office/drawing/2014/main" id="{E3BEFD3E-662F-4B38-859E-093A14241D6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7" name="Freeform: Shape 296">
                <a:extLst>
                  <a:ext uri="{FF2B5EF4-FFF2-40B4-BE49-F238E27FC236}">
                    <a16:creationId xmlns:a16="http://schemas.microsoft.com/office/drawing/2014/main" id="{06C52F63-F17B-4356-A3AE-9707D93D29F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8" name="Freeform: Shape 297">
                <a:extLst>
                  <a:ext uri="{FF2B5EF4-FFF2-40B4-BE49-F238E27FC236}">
                    <a16:creationId xmlns:a16="http://schemas.microsoft.com/office/drawing/2014/main" id="{85706A28-0822-4064-AD3E-2A1F4E1C9E2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363072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9" name="Freeform: Shape 298">
                <a:extLst>
                  <a:ext uri="{FF2B5EF4-FFF2-40B4-BE49-F238E27FC236}">
                    <a16:creationId xmlns:a16="http://schemas.microsoft.com/office/drawing/2014/main" id="{348A813F-1672-44DB-A207-F3494E7C283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0" name="Freeform: Shape 299">
                <a:extLst>
                  <a:ext uri="{FF2B5EF4-FFF2-40B4-BE49-F238E27FC236}">
                    <a16:creationId xmlns:a16="http://schemas.microsoft.com/office/drawing/2014/main" id="{6FC8AEBA-4BD5-4BB0-B004-A8B06B6A41A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1" name="Freeform: Shape 300">
                <a:extLst>
                  <a:ext uri="{FF2B5EF4-FFF2-40B4-BE49-F238E27FC236}">
                    <a16:creationId xmlns:a16="http://schemas.microsoft.com/office/drawing/2014/main" id="{71ED8D8F-0325-426C-9257-1A5048211F5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2" name="Freeform: Shape 301">
                <a:extLst>
                  <a:ext uri="{FF2B5EF4-FFF2-40B4-BE49-F238E27FC236}">
                    <a16:creationId xmlns:a16="http://schemas.microsoft.com/office/drawing/2014/main" id="{0FF054DF-85C2-466A-9D64-EB6D95AA82E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3" name="Freeform: Shape 302">
                <a:extLst>
                  <a:ext uri="{FF2B5EF4-FFF2-40B4-BE49-F238E27FC236}">
                    <a16:creationId xmlns:a16="http://schemas.microsoft.com/office/drawing/2014/main" id="{2D01FA60-E77D-41EE-8228-CFB979E3D56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363074"/>
                <a:ext cx="14096" cy="14097"/>
              </a:xfrm>
              <a:custGeom>
                <a:avLst/>
                <a:gdLst>
                  <a:gd name="connsiteX0" fmla="*/ 14097 w 14096"/>
                  <a:gd name="connsiteY0" fmla="*/ 7048 h 14097"/>
                  <a:gd name="connsiteX1" fmla="*/ 7048 w 14096"/>
                  <a:gd name="connsiteY1" fmla="*/ 14097 h 14097"/>
                  <a:gd name="connsiteX2" fmla="*/ 0 w 14096"/>
                  <a:gd name="connsiteY2" fmla="*/ 7048 h 14097"/>
                  <a:gd name="connsiteX3" fmla="*/ 7048 w 14096"/>
                  <a:gd name="connsiteY3" fmla="*/ 0 h 14097"/>
                  <a:gd name="connsiteX4" fmla="*/ 14097 w 14096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4" name="Freeform: Shape 303">
                <a:extLst>
                  <a:ext uri="{FF2B5EF4-FFF2-40B4-BE49-F238E27FC236}">
                    <a16:creationId xmlns:a16="http://schemas.microsoft.com/office/drawing/2014/main" id="{AC8D6F02-E0C8-4EF5-9D41-E75C16C16E3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42222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5" name="Freeform: Shape 304">
                <a:extLst>
                  <a:ext uri="{FF2B5EF4-FFF2-40B4-BE49-F238E27FC236}">
                    <a16:creationId xmlns:a16="http://schemas.microsoft.com/office/drawing/2014/main" id="{BD111AAF-4EE4-4A89-84D2-4201F035D7A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6" name="Freeform: Shape 305">
                <a:extLst>
                  <a:ext uri="{FF2B5EF4-FFF2-40B4-BE49-F238E27FC236}">
                    <a16:creationId xmlns:a16="http://schemas.microsoft.com/office/drawing/2014/main" id="{E8F4C133-3F54-4715-A7D6-4261B9A998F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7" name="Freeform: Shape 306">
                <a:extLst>
                  <a:ext uri="{FF2B5EF4-FFF2-40B4-BE49-F238E27FC236}">
                    <a16:creationId xmlns:a16="http://schemas.microsoft.com/office/drawing/2014/main" id="{0BAA2E6B-E393-45EA-8AE6-A775AA69CCB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8" name="Freeform: Shape 307">
                <a:extLst>
                  <a:ext uri="{FF2B5EF4-FFF2-40B4-BE49-F238E27FC236}">
                    <a16:creationId xmlns:a16="http://schemas.microsoft.com/office/drawing/2014/main" id="{7DB4F953-9FE8-4B8D-A62B-CB20A7037A3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9" name="Freeform: Shape 308">
                <a:extLst>
                  <a:ext uri="{FF2B5EF4-FFF2-40B4-BE49-F238E27FC236}">
                    <a16:creationId xmlns:a16="http://schemas.microsoft.com/office/drawing/2014/main" id="{9D918AF2-85FB-436F-99DB-622B0766466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42222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0" name="Freeform: Shape 309">
                <a:extLst>
                  <a:ext uri="{FF2B5EF4-FFF2-40B4-BE49-F238E27FC236}">
                    <a16:creationId xmlns:a16="http://schemas.microsoft.com/office/drawing/2014/main" id="{1F078C58-0893-4D64-B685-BCB70CAC626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481374"/>
                <a:ext cx="14192" cy="14096"/>
              </a:xfrm>
              <a:custGeom>
                <a:avLst/>
                <a:gdLst>
                  <a:gd name="connsiteX0" fmla="*/ 14192 w 14192"/>
                  <a:gd name="connsiteY0" fmla="*/ 7049 h 14096"/>
                  <a:gd name="connsiteX1" fmla="*/ 7144 w 14192"/>
                  <a:gd name="connsiteY1" fmla="*/ 14097 h 14096"/>
                  <a:gd name="connsiteX2" fmla="*/ 0 w 14192"/>
                  <a:gd name="connsiteY2" fmla="*/ 7049 h 14096"/>
                  <a:gd name="connsiteX3" fmla="*/ 7049 w 14192"/>
                  <a:gd name="connsiteY3" fmla="*/ 0 h 14096"/>
                  <a:gd name="connsiteX4" fmla="*/ 14192 w 14192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9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1049"/>
                      <a:pt x="0" y="7049"/>
                    </a:cubicBezTo>
                    <a:cubicBezTo>
                      <a:pt x="0" y="3048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1" name="Freeform: Shape 310">
                <a:extLst>
                  <a:ext uri="{FF2B5EF4-FFF2-40B4-BE49-F238E27FC236}">
                    <a16:creationId xmlns:a16="http://schemas.microsoft.com/office/drawing/2014/main" id="{AEDA3784-7618-477C-A8B0-36FA393D64A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48137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2" name="Freeform: Shape 311">
                <a:extLst>
                  <a:ext uri="{FF2B5EF4-FFF2-40B4-BE49-F238E27FC236}">
                    <a16:creationId xmlns:a16="http://schemas.microsoft.com/office/drawing/2014/main" id="{0AC49727-CA00-439E-82D4-B446B789650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3" name="Freeform: Shape 312">
                <a:extLst>
                  <a:ext uri="{FF2B5EF4-FFF2-40B4-BE49-F238E27FC236}">
                    <a16:creationId xmlns:a16="http://schemas.microsoft.com/office/drawing/2014/main" id="{6B67B441-65C8-4A53-968B-C56CB408675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4" name="Freeform: Shape 313">
                <a:extLst>
                  <a:ext uri="{FF2B5EF4-FFF2-40B4-BE49-F238E27FC236}">
                    <a16:creationId xmlns:a16="http://schemas.microsoft.com/office/drawing/2014/main" id="{94CEDDB5-CC85-4A9E-A73C-85D7B714FA9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5" name="Freeform: Shape 314">
                <a:extLst>
                  <a:ext uri="{FF2B5EF4-FFF2-40B4-BE49-F238E27FC236}">
                    <a16:creationId xmlns:a16="http://schemas.microsoft.com/office/drawing/2014/main" id="{80BF7883-770D-4CA2-BE01-C5F4B102B96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4" y="348137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6" name="Freeform: Shape 315">
                <a:extLst>
                  <a:ext uri="{FF2B5EF4-FFF2-40B4-BE49-F238E27FC236}">
                    <a16:creationId xmlns:a16="http://schemas.microsoft.com/office/drawing/2014/main" id="{7DF07BC6-9560-430C-86FA-AFA6F7DF09E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7" name="Freeform: Shape 316">
                <a:extLst>
                  <a:ext uri="{FF2B5EF4-FFF2-40B4-BE49-F238E27FC236}">
                    <a16:creationId xmlns:a16="http://schemas.microsoft.com/office/drawing/2014/main" id="{9B085920-7744-44C8-AF91-D2F16C997D9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540620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8" name="Freeform: Shape 317">
                <a:extLst>
                  <a:ext uri="{FF2B5EF4-FFF2-40B4-BE49-F238E27FC236}">
                    <a16:creationId xmlns:a16="http://schemas.microsoft.com/office/drawing/2014/main" id="{22308C0A-08FC-4AAA-87B2-1E57033E4A8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540620"/>
                <a:ext cx="14097" cy="14097"/>
              </a:xfrm>
              <a:custGeom>
                <a:avLst/>
                <a:gdLst>
                  <a:gd name="connsiteX0" fmla="*/ 14097 w 14097"/>
                  <a:gd name="connsiteY0" fmla="*/ 7048 h 14097"/>
                  <a:gd name="connsiteX1" fmla="*/ 7049 w 14097"/>
                  <a:gd name="connsiteY1" fmla="*/ 14097 h 14097"/>
                  <a:gd name="connsiteX2" fmla="*/ 0 w 14097"/>
                  <a:gd name="connsiteY2" fmla="*/ 7048 h 14097"/>
                  <a:gd name="connsiteX3" fmla="*/ 7049 w 14097"/>
                  <a:gd name="connsiteY3" fmla="*/ 0 h 14097"/>
                  <a:gd name="connsiteX4" fmla="*/ 14097 w 14097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9" name="Freeform: Shape 318">
                <a:extLst>
                  <a:ext uri="{FF2B5EF4-FFF2-40B4-BE49-F238E27FC236}">
                    <a16:creationId xmlns:a16="http://schemas.microsoft.com/office/drawing/2014/main" id="{AB727BDA-993C-4BB5-8CED-8D50C55F7A5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0" name="Freeform: Shape 319">
                <a:extLst>
                  <a:ext uri="{FF2B5EF4-FFF2-40B4-BE49-F238E27FC236}">
                    <a16:creationId xmlns:a16="http://schemas.microsoft.com/office/drawing/2014/main" id="{1BB192D1-56DC-4342-911C-7D80A9084D5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1" name="Freeform: Shape 320">
                <a:extLst>
                  <a:ext uri="{FF2B5EF4-FFF2-40B4-BE49-F238E27FC236}">
                    <a16:creationId xmlns:a16="http://schemas.microsoft.com/office/drawing/2014/main" id="{337ADC5A-E225-4E91-B940-2DD15330E74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2" name="Freeform: Shape 321">
                <a:extLst>
                  <a:ext uri="{FF2B5EF4-FFF2-40B4-BE49-F238E27FC236}">
                    <a16:creationId xmlns:a16="http://schemas.microsoft.com/office/drawing/2014/main" id="{0D170CF5-349D-4588-8AD3-373D47A4EC1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4" y="3540620"/>
                <a:ext cx="14097" cy="14097"/>
              </a:xfrm>
              <a:custGeom>
                <a:avLst/>
                <a:gdLst>
                  <a:gd name="connsiteX0" fmla="*/ 14097 w 14097"/>
                  <a:gd name="connsiteY0" fmla="*/ 7048 h 14097"/>
                  <a:gd name="connsiteX1" fmla="*/ 7049 w 14097"/>
                  <a:gd name="connsiteY1" fmla="*/ 14097 h 14097"/>
                  <a:gd name="connsiteX2" fmla="*/ 0 w 14097"/>
                  <a:gd name="connsiteY2" fmla="*/ 7048 h 14097"/>
                  <a:gd name="connsiteX3" fmla="*/ 7049 w 14097"/>
                  <a:gd name="connsiteY3" fmla="*/ 0 h 14097"/>
                  <a:gd name="connsiteX4" fmla="*/ 14097 w 14097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3" name="Freeform: Shape 322">
                <a:extLst>
                  <a:ext uri="{FF2B5EF4-FFF2-40B4-BE49-F238E27FC236}">
                    <a16:creationId xmlns:a16="http://schemas.microsoft.com/office/drawing/2014/main" id="{297A6982-5B80-4376-A9D2-C11E9B08439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4" name="Freeform: Shape 323">
                <a:extLst>
                  <a:ext uri="{FF2B5EF4-FFF2-40B4-BE49-F238E27FC236}">
                    <a16:creationId xmlns:a16="http://schemas.microsoft.com/office/drawing/2014/main" id="{0B14F779-546D-4011-8459-2E8E34C505F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599770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5" name="Freeform: Shape 324">
                <a:extLst>
                  <a:ext uri="{FF2B5EF4-FFF2-40B4-BE49-F238E27FC236}">
                    <a16:creationId xmlns:a16="http://schemas.microsoft.com/office/drawing/2014/main" id="{35AE6943-22C6-405D-A071-F8EC29DAB06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59977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6" name="Freeform: Shape 325">
                <a:extLst>
                  <a:ext uri="{FF2B5EF4-FFF2-40B4-BE49-F238E27FC236}">
                    <a16:creationId xmlns:a16="http://schemas.microsoft.com/office/drawing/2014/main" id="{2464DBFD-1DA1-456F-8427-CF66CD4C8DC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7" name="Freeform: Shape 326">
                <a:extLst>
                  <a:ext uri="{FF2B5EF4-FFF2-40B4-BE49-F238E27FC236}">
                    <a16:creationId xmlns:a16="http://schemas.microsoft.com/office/drawing/2014/main" id="{C9CA1114-00C4-448B-BF9A-9D70C709B00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8" name="Freeform: Shape 327">
                <a:extLst>
                  <a:ext uri="{FF2B5EF4-FFF2-40B4-BE49-F238E27FC236}">
                    <a16:creationId xmlns:a16="http://schemas.microsoft.com/office/drawing/2014/main" id="{2101A885-A4A8-4AFE-9905-E510D58C845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9" name="Freeform: Shape 328">
                <a:extLst>
                  <a:ext uri="{FF2B5EF4-FFF2-40B4-BE49-F238E27FC236}">
                    <a16:creationId xmlns:a16="http://schemas.microsoft.com/office/drawing/2014/main" id="{661E165D-4826-43AD-AD75-1C965A71A0B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59977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0" name="Freeform: Shape 329">
                <a:extLst>
                  <a:ext uri="{FF2B5EF4-FFF2-40B4-BE49-F238E27FC236}">
                    <a16:creationId xmlns:a16="http://schemas.microsoft.com/office/drawing/2014/main" id="{C1F2231A-5945-44AF-95E4-6D14529C865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1" name="Freeform: Shape 330">
                <a:extLst>
                  <a:ext uri="{FF2B5EF4-FFF2-40B4-BE49-F238E27FC236}">
                    <a16:creationId xmlns:a16="http://schemas.microsoft.com/office/drawing/2014/main" id="{1998F14A-698C-4220-92B8-2EC10C35612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7" y="3659014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2" name="Freeform: Shape 331">
                <a:extLst>
                  <a:ext uri="{FF2B5EF4-FFF2-40B4-BE49-F238E27FC236}">
                    <a16:creationId xmlns:a16="http://schemas.microsoft.com/office/drawing/2014/main" id="{496E0BBF-D595-4DAE-91C6-4EB179C693F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2" y="3659014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3" name="Freeform: Shape 332">
                <a:extLst>
                  <a:ext uri="{FF2B5EF4-FFF2-40B4-BE49-F238E27FC236}">
                    <a16:creationId xmlns:a16="http://schemas.microsoft.com/office/drawing/2014/main" id="{E31F1BC0-CB0A-4386-BE5E-7972AFB050F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2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4" name="Freeform: Shape 333">
                <a:extLst>
                  <a:ext uri="{FF2B5EF4-FFF2-40B4-BE49-F238E27FC236}">
                    <a16:creationId xmlns:a16="http://schemas.microsoft.com/office/drawing/2014/main" id="{B1575BDE-4CFA-4FAD-9F64-692A6DBFF52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5" name="Freeform: Shape 334">
                <a:extLst>
                  <a:ext uri="{FF2B5EF4-FFF2-40B4-BE49-F238E27FC236}">
                    <a16:creationId xmlns:a16="http://schemas.microsoft.com/office/drawing/2014/main" id="{9D32D2E3-5D5B-4751-A477-A26860AC17F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6" name="Freeform: Shape 335">
                <a:extLst>
                  <a:ext uri="{FF2B5EF4-FFF2-40B4-BE49-F238E27FC236}">
                    <a16:creationId xmlns:a16="http://schemas.microsoft.com/office/drawing/2014/main" id="{92009233-25F1-4029-B170-318CBBA0054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659014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7" name="Freeform: Shape 336">
                <a:extLst>
                  <a:ext uri="{FF2B5EF4-FFF2-40B4-BE49-F238E27FC236}">
                    <a16:creationId xmlns:a16="http://schemas.microsoft.com/office/drawing/2014/main" id="{CCBFA5E5-8384-4D58-BD73-BA36E23E804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8" name="Freeform: Shape 337">
                <a:extLst>
                  <a:ext uri="{FF2B5EF4-FFF2-40B4-BE49-F238E27FC236}">
                    <a16:creationId xmlns:a16="http://schemas.microsoft.com/office/drawing/2014/main" id="{3ACBBAC3-185E-4C28-81AB-C9BE2A88DE7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9" y="3718165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9" name="Freeform: Shape 338">
                <a:extLst>
                  <a:ext uri="{FF2B5EF4-FFF2-40B4-BE49-F238E27FC236}">
                    <a16:creationId xmlns:a16="http://schemas.microsoft.com/office/drawing/2014/main" id="{225AF996-F3FB-4AF2-B954-BDF79069E75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4" y="371816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0" name="Freeform: Shape 339">
                <a:extLst>
                  <a:ext uri="{FF2B5EF4-FFF2-40B4-BE49-F238E27FC236}">
                    <a16:creationId xmlns:a16="http://schemas.microsoft.com/office/drawing/2014/main" id="{E10B0127-17D3-4B62-8708-9558A794555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4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1" name="Freeform: Shape 340">
                <a:extLst>
                  <a:ext uri="{FF2B5EF4-FFF2-40B4-BE49-F238E27FC236}">
                    <a16:creationId xmlns:a16="http://schemas.microsoft.com/office/drawing/2014/main" id="{A36A9D1B-B750-446F-99FF-E3280E32AD6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9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2" name="Freeform: Shape 341">
                <a:extLst>
                  <a:ext uri="{FF2B5EF4-FFF2-40B4-BE49-F238E27FC236}">
                    <a16:creationId xmlns:a16="http://schemas.microsoft.com/office/drawing/2014/main" id="{C078DB92-DE53-4BEC-BBD4-B5966EAA16A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9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3" name="Freeform: Shape 342">
                <a:extLst>
                  <a:ext uri="{FF2B5EF4-FFF2-40B4-BE49-F238E27FC236}">
                    <a16:creationId xmlns:a16="http://schemas.microsoft.com/office/drawing/2014/main" id="{7334AD7D-F850-4E92-89F9-49EE6E3AA70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4" y="371816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4" name="Freeform: Shape 343">
                <a:extLst>
                  <a:ext uri="{FF2B5EF4-FFF2-40B4-BE49-F238E27FC236}">
                    <a16:creationId xmlns:a16="http://schemas.microsoft.com/office/drawing/2014/main" id="{14D983A3-96A9-4BB8-90D5-93B0E625F88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5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5" name="Freeform: Shape 344">
                <a:extLst>
                  <a:ext uri="{FF2B5EF4-FFF2-40B4-BE49-F238E27FC236}">
                    <a16:creationId xmlns:a16="http://schemas.microsoft.com/office/drawing/2014/main" id="{43A1FFE3-BB5F-4455-B23F-DA56AE791E9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40" y="3777410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6" name="Freeform: Shape 345">
                <a:extLst>
                  <a:ext uri="{FF2B5EF4-FFF2-40B4-BE49-F238E27FC236}">
                    <a16:creationId xmlns:a16="http://schemas.microsoft.com/office/drawing/2014/main" id="{C34E69E0-4115-4CAA-86FB-1D5A8830D9B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5" y="377741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7" name="Freeform: Shape 346">
                <a:extLst>
                  <a:ext uri="{FF2B5EF4-FFF2-40B4-BE49-F238E27FC236}">
                    <a16:creationId xmlns:a16="http://schemas.microsoft.com/office/drawing/2014/main" id="{E5707C7C-BEB2-4920-9D44-8AF218FFBF6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6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8" name="Freeform: Shape 347">
                <a:extLst>
                  <a:ext uri="{FF2B5EF4-FFF2-40B4-BE49-F238E27FC236}">
                    <a16:creationId xmlns:a16="http://schemas.microsoft.com/office/drawing/2014/main" id="{D95D2E5E-6D1E-43FC-A231-E28A0829640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83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9" name="Freeform: Shape 348">
                <a:extLst>
                  <a:ext uri="{FF2B5EF4-FFF2-40B4-BE49-F238E27FC236}">
                    <a16:creationId xmlns:a16="http://schemas.microsoft.com/office/drawing/2014/main" id="{DB511D52-FE0D-4F8D-AC2F-6806904C67D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35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0" name="Freeform: Shape 349">
                <a:extLst>
                  <a:ext uri="{FF2B5EF4-FFF2-40B4-BE49-F238E27FC236}">
                    <a16:creationId xmlns:a16="http://schemas.microsoft.com/office/drawing/2014/main" id="{E4D31CC7-D38B-4566-A6F9-5CB84EEAADC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82" y="377741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1" name="Freeform: Shape 350">
                <a:extLst>
                  <a:ext uri="{FF2B5EF4-FFF2-40B4-BE49-F238E27FC236}">
                    <a16:creationId xmlns:a16="http://schemas.microsoft.com/office/drawing/2014/main" id="{48116577-FA2A-434D-83D4-213A1497D21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31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2" name="Freeform: Shape 351">
                <a:extLst>
                  <a:ext uri="{FF2B5EF4-FFF2-40B4-BE49-F238E27FC236}">
                    <a16:creationId xmlns:a16="http://schemas.microsoft.com/office/drawing/2014/main" id="{02288414-AA9B-4065-A506-AE5ED2ABC51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6" y="3481374"/>
                <a:ext cx="14097" cy="14096"/>
              </a:xfrm>
              <a:custGeom>
                <a:avLst/>
                <a:gdLst>
                  <a:gd name="connsiteX0" fmla="*/ 14097 w 14097"/>
                  <a:gd name="connsiteY0" fmla="*/ 7049 h 14096"/>
                  <a:gd name="connsiteX1" fmla="*/ 7049 w 14097"/>
                  <a:gd name="connsiteY1" fmla="*/ 14097 h 14096"/>
                  <a:gd name="connsiteX2" fmla="*/ 0 w 14097"/>
                  <a:gd name="connsiteY2" fmla="*/ 7049 h 14096"/>
                  <a:gd name="connsiteX3" fmla="*/ 7049 w 14097"/>
                  <a:gd name="connsiteY3" fmla="*/ 0 h 14096"/>
                  <a:gd name="connsiteX4" fmla="*/ 14097 w 14097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3" name="Freeform: Shape 352">
                <a:extLst>
                  <a:ext uri="{FF2B5EF4-FFF2-40B4-BE49-F238E27FC236}">
                    <a16:creationId xmlns:a16="http://schemas.microsoft.com/office/drawing/2014/main" id="{92EAF5E5-70A0-4FE6-B906-6BCF9C49F7D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7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4" name="Freeform: Shape 353">
                <a:extLst>
                  <a:ext uri="{FF2B5EF4-FFF2-40B4-BE49-F238E27FC236}">
                    <a16:creationId xmlns:a16="http://schemas.microsoft.com/office/drawing/2014/main" id="{3DA12971-2CD2-4DE8-8B05-8B11B5614BB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72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9 w 14096"/>
                  <a:gd name="connsiteY1" fmla="*/ 14097 h 14096"/>
                  <a:gd name="connsiteX2" fmla="*/ 0 w 14096"/>
                  <a:gd name="connsiteY2" fmla="*/ 7049 h 14096"/>
                  <a:gd name="connsiteX3" fmla="*/ 7049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5" name="Freeform: Shape 354">
                <a:extLst>
                  <a:ext uri="{FF2B5EF4-FFF2-40B4-BE49-F238E27FC236}">
                    <a16:creationId xmlns:a16="http://schemas.microsoft.com/office/drawing/2014/main" id="{B9486073-CABC-45A3-B442-5959E5CE6D4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2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6" name="Freeform: Shape 355">
                <a:extLst>
                  <a:ext uri="{FF2B5EF4-FFF2-40B4-BE49-F238E27FC236}">
                    <a16:creationId xmlns:a16="http://schemas.microsoft.com/office/drawing/2014/main" id="{3EEB7953-85A2-4391-931C-CE88AC0532F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8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7" name="Freeform: Shape 356">
                <a:extLst>
                  <a:ext uri="{FF2B5EF4-FFF2-40B4-BE49-F238E27FC236}">
                    <a16:creationId xmlns:a16="http://schemas.microsoft.com/office/drawing/2014/main" id="{1BF2EBC9-4A08-4A35-8C75-15E51BA0AB5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7" y="3481373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8" name="Freeform: Shape 357">
                <a:extLst>
                  <a:ext uri="{FF2B5EF4-FFF2-40B4-BE49-F238E27FC236}">
                    <a16:creationId xmlns:a16="http://schemas.microsoft.com/office/drawing/2014/main" id="{1686BEF1-7F1A-40F6-BC3F-24221ACECC4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6" y="3540622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9" name="Freeform: Shape 358">
                <a:extLst>
                  <a:ext uri="{FF2B5EF4-FFF2-40B4-BE49-F238E27FC236}">
                    <a16:creationId xmlns:a16="http://schemas.microsoft.com/office/drawing/2014/main" id="{5D2D2281-DA3F-41A6-B56E-2EE507826AF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7" y="354062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0" name="Freeform: Shape 359">
                <a:extLst>
                  <a:ext uri="{FF2B5EF4-FFF2-40B4-BE49-F238E27FC236}">
                    <a16:creationId xmlns:a16="http://schemas.microsoft.com/office/drawing/2014/main" id="{B1EBA419-056B-478C-A25C-B349F4DDD94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72" y="35406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1" name="Freeform: Shape 360">
                <a:extLst>
                  <a:ext uri="{FF2B5EF4-FFF2-40B4-BE49-F238E27FC236}">
                    <a16:creationId xmlns:a16="http://schemas.microsoft.com/office/drawing/2014/main" id="{3DE38383-61B3-4E4E-B781-1C7DA04D657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2" y="354062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2" name="Freeform: Shape 361">
                <a:extLst>
                  <a:ext uri="{FF2B5EF4-FFF2-40B4-BE49-F238E27FC236}">
                    <a16:creationId xmlns:a16="http://schemas.microsoft.com/office/drawing/2014/main" id="{F62AD048-154B-4830-A46F-263BA35AA7B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8" y="354063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3" name="Freeform: Shape 362">
                <a:extLst>
                  <a:ext uri="{FF2B5EF4-FFF2-40B4-BE49-F238E27FC236}">
                    <a16:creationId xmlns:a16="http://schemas.microsoft.com/office/drawing/2014/main" id="{636A730F-15EE-440C-84B5-0541AE95468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7" y="3540631"/>
                <a:ext cx="14096" cy="14097"/>
              </a:xfrm>
              <a:custGeom>
                <a:avLst/>
                <a:gdLst>
                  <a:gd name="connsiteX0" fmla="*/ 14097 w 14096"/>
                  <a:gd name="connsiteY0" fmla="*/ 7048 h 14097"/>
                  <a:gd name="connsiteX1" fmla="*/ 7048 w 14096"/>
                  <a:gd name="connsiteY1" fmla="*/ 14097 h 14097"/>
                  <a:gd name="connsiteX2" fmla="*/ 0 w 14096"/>
                  <a:gd name="connsiteY2" fmla="*/ 7048 h 14097"/>
                  <a:gd name="connsiteX3" fmla="*/ 7048 w 14096"/>
                  <a:gd name="connsiteY3" fmla="*/ 0 h 14097"/>
                  <a:gd name="connsiteX4" fmla="*/ 14097 w 14096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4" name="Freeform: Shape 363">
                <a:extLst>
                  <a:ext uri="{FF2B5EF4-FFF2-40B4-BE49-F238E27FC236}">
                    <a16:creationId xmlns:a16="http://schemas.microsoft.com/office/drawing/2014/main" id="{31AF286F-6D0E-447F-B4D1-24729E0D62C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6" y="3599781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5" name="Freeform: Shape 364">
                <a:extLst>
                  <a:ext uri="{FF2B5EF4-FFF2-40B4-BE49-F238E27FC236}">
                    <a16:creationId xmlns:a16="http://schemas.microsoft.com/office/drawing/2014/main" id="{36F64061-98E4-477D-BABF-CC6BA8D6760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7" y="3599781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6" name="Freeform: Shape 365">
                <a:extLst>
                  <a:ext uri="{FF2B5EF4-FFF2-40B4-BE49-F238E27FC236}">
                    <a16:creationId xmlns:a16="http://schemas.microsoft.com/office/drawing/2014/main" id="{1C601616-D38B-4ED2-BD55-F5AEA36AB01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72" y="3599781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7" name="Freeform: Shape 366">
                <a:extLst>
                  <a:ext uri="{FF2B5EF4-FFF2-40B4-BE49-F238E27FC236}">
                    <a16:creationId xmlns:a16="http://schemas.microsoft.com/office/drawing/2014/main" id="{E0593B16-48EE-41A8-B4AF-E03A74CBB85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2" y="3599781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8" name="Freeform: Shape 367">
                <a:extLst>
                  <a:ext uri="{FF2B5EF4-FFF2-40B4-BE49-F238E27FC236}">
                    <a16:creationId xmlns:a16="http://schemas.microsoft.com/office/drawing/2014/main" id="{26B2406B-8A3A-4381-8D69-1178F16C4D1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8" y="359978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9" name="Freeform: Shape 368">
                <a:extLst>
                  <a:ext uri="{FF2B5EF4-FFF2-40B4-BE49-F238E27FC236}">
                    <a16:creationId xmlns:a16="http://schemas.microsoft.com/office/drawing/2014/main" id="{DF1F792D-BA16-4D8F-99C3-E5E6959A51B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7" y="3599782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0" name="Freeform: Shape 369">
                <a:extLst>
                  <a:ext uri="{FF2B5EF4-FFF2-40B4-BE49-F238E27FC236}">
                    <a16:creationId xmlns:a16="http://schemas.microsoft.com/office/drawing/2014/main" id="{AA77D5AF-6FFE-4577-BC40-BA19023071D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6" y="3659026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1" name="Freeform: Shape 370">
                <a:extLst>
                  <a:ext uri="{FF2B5EF4-FFF2-40B4-BE49-F238E27FC236}">
                    <a16:creationId xmlns:a16="http://schemas.microsoft.com/office/drawing/2014/main" id="{08F16A01-2EE8-4E4F-83CD-2000577D140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7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2" name="Freeform: Shape 371">
                <a:extLst>
                  <a:ext uri="{FF2B5EF4-FFF2-40B4-BE49-F238E27FC236}">
                    <a16:creationId xmlns:a16="http://schemas.microsoft.com/office/drawing/2014/main" id="{18ACB7FF-8D64-44A2-8571-7DB441D97EC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72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3" name="Freeform: Shape 372">
                <a:extLst>
                  <a:ext uri="{FF2B5EF4-FFF2-40B4-BE49-F238E27FC236}">
                    <a16:creationId xmlns:a16="http://schemas.microsoft.com/office/drawing/2014/main" id="{E15E0D81-20B6-4D4C-9B7C-4D5A01B6AA6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2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4" name="Freeform: Shape 373">
                <a:extLst>
                  <a:ext uri="{FF2B5EF4-FFF2-40B4-BE49-F238E27FC236}">
                    <a16:creationId xmlns:a16="http://schemas.microsoft.com/office/drawing/2014/main" id="{8F687395-0ADA-4504-B6D0-D55493AB660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8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5" name="Freeform: Shape 374">
                <a:extLst>
                  <a:ext uri="{FF2B5EF4-FFF2-40B4-BE49-F238E27FC236}">
                    <a16:creationId xmlns:a16="http://schemas.microsoft.com/office/drawing/2014/main" id="{94D99C3F-4701-403D-A69E-EE345B0E41F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7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6" name="Freeform: Shape 375">
                <a:extLst>
                  <a:ext uri="{FF2B5EF4-FFF2-40B4-BE49-F238E27FC236}">
                    <a16:creationId xmlns:a16="http://schemas.microsoft.com/office/drawing/2014/main" id="{0C6D9CF1-A535-4742-B2CF-B61ADC55EDA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6" y="3718177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7" name="Freeform: Shape 376">
                <a:extLst>
                  <a:ext uri="{FF2B5EF4-FFF2-40B4-BE49-F238E27FC236}">
                    <a16:creationId xmlns:a16="http://schemas.microsoft.com/office/drawing/2014/main" id="{E9EB265F-CF4E-4485-88F1-AE3CE1BE374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7" y="371817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8" name="Freeform: Shape 377">
                <a:extLst>
                  <a:ext uri="{FF2B5EF4-FFF2-40B4-BE49-F238E27FC236}">
                    <a16:creationId xmlns:a16="http://schemas.microsoft.com/office/drawing/2014/main" id="{9B354D37-6517-4AF4-8195-9A7B43D20CB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72" y="371817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9" name="Freeform: Shape 378">
                <a:extLst>
                  <a:ext uri="{FF2B5EF4-FFF2-40B4-BE49-F238E27FC236}">
                    <a16:creationId xmlns:a16="http://schemas.microsoft.com/office/drawing/2014/main" id="{2A3087FA-3C5B-4898-9FE2-633DAA0B747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2" y="371817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0" name="Freeform: Shape 379">
                <a:extLst>
                  <a:ext uri="{FF2B5EF4-FFF2-40B4-BE49-F238E27FC236}">
                    <a16:creationId xmlns:a16="http://schemas.microsoft.com/office/drawing/2014/main" id="{C8D7AB32-147E-4110-ABBE-7F1FB68942B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8" y="3718172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1" name="Freeform: Shape 380">
                <a:extLst>
                  <a:ext uri="{FF2B5EF4-FFF2-40B4-BE49-F238E27FC236}">
                    <a16:creationId xmlns:a16="http://schemas.microsoft.com/office/drawing/2014/main" id="{542ED17E-A6FC-4BC6-B7FE-EF9BC5B151C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7" y="371817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2" name="Freeform: Shape 381">
                <a:extLst>
                  <a:ext uri="{FF2B5EF4-FFF2-40B4-BE49-F238E27FC236}">
                    <a16:creationId xmlns:a16="http://schemas.microsoft.com/office/drawing/2014/main" id="{4610CFBC-B173-4CBE-BBD7-7E859FCAB0C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2" y="3777419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3" name="Freeform: Shape 382">
                <a:extLst>
                  <a:ext uri="{FF2B5EF4-FFF2-40B4-BE49-F238E27FC236}">
                    <a16:creationId xmlns:a16="http://schemas.microsoft.com/office/drawing/2014/main" id="{7578019C-8AAF-4A81-84C4-155EB43FAF8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2" y="3777419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4" name="Freeform: Shape 383">
                <a:extLst>
                  <a:ext uri="{FF2B5EF4-FFF2-40B4-BE49-F238E27FC236}">
                    <a16:creationId xmlns:a16="http://schemas.microsoft.com/office/drawing/2014/main" id="{46936191-0661-4BD8-9A61-D00FAC97DF9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8" y="3777419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5" name="Freeform: Shape 384">
                <a:extLst>
                  <a:ext uri="{FF2B5EF4-FFF2-40B4-BE49-F238E27FC236}">
                    <a16:creationId xmlns:a16="http://schemas.microsoft.com/office/drawing/2014/main" id="{F7BC1D8F-F88B-4A19-B640-8DCC7399273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4" y="3777383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6" name="Freeform: Shape 385">
                <a:extLst>
                  <a:ext uri="{FF2B5EF4-FFF2-40B4-BE49-F238E27FC236}">
                    <a16:creationId xmlns:a16="http://schemas.microsoft.com/office/drawing/2014/main" id="{47D77817-943A-4D8A-82EE-C309FC9FF06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87" y="3777429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7" name="Freeform: Shape 386">
                <a:extLst>
                  <a:ext uri="{FF2B5EF4-FFF2-40B4-BE49-F238E27FC236}">
                    <a16:creationId xmlns:a16="http://schemas.microsoft.com/office/drawing/2014/main" id="{BF86E220-D031-40B7-B3A2-0C723E3A913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24" y="377742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49" name="Graphic 4">
              <a:extLst>
                <a:ext uri="{FF2B5EF4-FFF2-40B4-BE49-F238E27FC236}">
                  <a16:creationId xmlns:a16="http://schemas.microsoft.com/office/drawing/2014/main" id="{226E1D80-1BFB-4A13-8F3C-94D54398C5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10154385" y="4452524"/>
              <a:ext cx="1443404" cy="1443428"/>
              <a:chOff x="5734037" y="3067039"/>
              <a:chExt cx="724483" cy="724489"/>
            </a:xfrm>
            <a:grpFill/>
          </p:grpSpPr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3DCC1C21-CB11-4506-90E4-37DCD97AFC5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067039"/>
                <a:ext cx="14192" cy="14097"/>
              </a:xfrm>
              <a:custGeom>
                <a:avLst/>
                <a:gdLst>
                  <a:gd name="connsiteX0" fmla="*/ 14192 w 14192"/>
                  <a:gd name="connsiteY0" fmla="*/ 7049 h 14097"/>
                  <a:gd name="connsiteX1" fmla="*/ 7144 w 14192"/>
                  <a:gd name="connsiteY1" fmla="*/ 14097 h 14097"/>
                  <a:gd name="connsiteX2" fmla="*/ 0 w 14192"/>
                  <a:gd name="connsiteY2" fmla="*/ 7049 h 14097"/>
                  <a:gd name="connsiteX3" fmla="*/ 7049 w 14192"/>
                  <a:gd name="connsiteY3" fmla="*/ 0 h 14097"/>
                  <a:gd name="connsiteX4" fmla="*/ 14192 w 14192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7">
                    <a:moveTo>
                      <a:pt x="14192" y="7049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68177170-8FD3-4752-B1DB-0186ADF9B14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067039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8CAA5FB4-9073-4612-99F5-95E1C6D0670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DE021324-18DD-4114-8992-9652707C169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6ECBC33B-D8EB-4804-9EA3-57C07B57C03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D03927C7-0E45-4B61-844A-4A626FDF6AA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4" y="3067039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AC6AF6E8-E748-47F7-B35C-567D5FBA6C1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1EC671E5-B299-470C-9C7A-A50106E51B2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126284"/>
                <a:ext cx="14192" cy="14097"/>
              </a:xfrm>
              <a:custGeom>
                <a:avLst/>
                <a:gdLst>
                  <a:gd name="connsiteX0" fmla="*/ 14192 w 14192"/>
                  <a:gd name="connsiteY0" fmla="*/ 7049 h 14097"/>
                  <a:gd name="connsiteX1" fmla="*/ 7144 w 14192"/>
                  <a:gd name="connsiteY1" fmla="*/ 14097 h 14097"/>
                  <a:gd name="connsiteX2" fmla="*/ 0 w 14192"/>
                  <a:gd name="connsiteY2" fmla="*/ 7049 h 14097"/>
                  <a:gd name="connsiteX3" fmla="*/ 7049 w 14192"/>
                  <a:gd name="connsiteY3" fmla="*/ 0 h 14097"/>
                  <a:gd name="connsiteX4" fmla="*/ 14192 w 14192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7">
                    <a:moveTo>
                      <a:pt x="14192" y="7049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7410EBDF-623D-41EF-82A4-9FB938A7B65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126282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B6F866F8-B429-471B-9C2B-051BDCBAFE9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883B4FBD-06C8-4D5D-B0D9-755E4CD1AA0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DE3FD149-0B2F-4DA0-9721-59B9FEE8E01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4D26DB48-036E-4616-BA8B-C606A7B58BA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12628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8 w 14097"/>
                  <a:gd name="connsiteY1" fmla="*/ 14097 h 14097"/>
                  <a:gd name="connsiteX2" fmla="*/ 0 w 14097"/>
                  <a:gd name="connsiteY2" fmla="*/ 7049 h 14097"/>
                  <a:gd name="connsiteX3" fmla="*/ 7048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8D6F6275-06AB-4316-B8C4-927E53487C8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8E8CABF3-9C76-46A0-8DE9-F055C94A932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185434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01A12ED9-6299-4ABD-9827-DD52FE22B2E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18543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C0ADA37A-E396-4F92-AB19-D6994E0DD5F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6A96001A-BD0F-4CF9-A22B-545ED4F8636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BD9ACB13-4C6C-4347-9F65-1309B33A175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1F17BE4A-72F8-4529-8558-E62103AEA79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4" y="318543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806708C3-D03F-4605-8C6F-AE8EDA08380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D520ADFA-68AE-4CE4-913A-F070A2817DF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244679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3C6C63AD-C87A-403E-ADB5-4EDD0344387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244677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9370EAC6-89F0-4826-90D1-E55C3344792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1FB61DD4-AB7B-417A-AE96-B1D9CBAC102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B4AD18D2-11BA-4192-9845-206C033F3EE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85892E2D-483A-4C0A-87C7-6FFA2EB5E2E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24467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A4037ACD-005D-4907-942F-D565AF6C83F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AA8FD84E-39BE-456B-84C5-E03698AAC93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303829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B2FC47C2-6EF5-4D17-8703-527F28609C0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30382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DD29BC8A-00E1-481E-8BA4-1AA7F4AA126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5AF6ABE5-726A-495B-A832-3851CB9115D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F8E250A7-0600-440B-BEBC-61B2D4D7B11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CC36BEB1-881D-4496-AD7F-1CC4B46FA59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30382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371DFE25-AF37-409C-B032-5F47D7150F3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39AF97A7-FC44-49BF-ABD1-59DB48B8988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363074"/>
                <a:ext cx="14192" cy="14097"/>
              </a:xfrm>
              <a:custGeom>
                <a:avLst/>
                <a:gdLst>
                  <a:gd name="connsiteX0" fmla="*/ 14192 w 14192"/>
                  <a:gd name="connsiteY0" fmla="*/ 7048 h 14097"/>
                  <a:gd name="connsiteX1" fmla="*/ 7144 w 14192"/>
                  <a:gd name="connsiteY1" fmla="*/ 14097 h 14097"/>
                  <a:gd name="connsiteX2" fmla="*/ 0 w 14192"/>
                  <a:gd name="connsiteY2" fmla="*/ 7048 h 14097"/>
                  <a:gd name="connsiteX3" fmla="*/ 7049 w 14192"/>
                  <a:gd name="connsiteY3" fmla="*/ 0 h 14097"/>
                  <a:gd name="connsiteX4" fmla="*/ 14192 w 14192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7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3939D792-9C64-48CF-8607-C7873A563AD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363072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2F69E48F-45D8-4A8A-A101-5DF775A5396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EE47C3F3-8AC5-414F-8E20-25DA306C552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F09CB222-24C1-414A-B56E-EA3617D05C5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7FC26844-A93E-4C55-8619-F58615B4A27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363074"/>
                <a:ext cx="14097" cy="14097"/>
              </a:xfrm>
              <a:custGeom>
                <a:avLst/>
                <a:gdLst>
                  <a:gd name="connsiteX0" fmla="*/ 14097 w 14097"/>
                  <a:gd name="connsiteY0" fmla="*/ 7048 h 14097"/>
                  <a:gd name="connsiteX1" fmla="*/ 7048 w 14097"/>
                  <a:gd name="connsiteY1" fmla="*/ 14097 h 14097"/>
                  <a:gd name="connsiteX2" fmla="*/ 0 w 14097"/>
                  <a:gd name="connsiteY2" fmla="*/ 7048 h 14097"/>
                  <a:gd name="connsiteX3" fmla="*/ 7048 w 14097"/>
                  <a:gd name="connsiteY3" fmla="*/ 0 h 14097"/>
                  <a:gd name="connsiteX4" fmla="*/ 14097 w 14097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3EA8BA8A-4848-4084-A841-501CECF285E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34BC148C-3116-4C75-89DF-2BF3484297D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422225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91F3F7CB-7B69-49A3-A09E-D2064883129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42222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58072F8C-2347-472F-9D9A-F5511BA4011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322C76E0-8D4F-4788-9856-B1AB15B2092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63A9EC23-E263-4098-AC45-E628E1A297E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B72211D0-3733-443C-999F-6CE736381C1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42222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CEC069AD-6364-4585-A8F1-931648A1BF3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39361719-49F1-40E3-9ABA-2FE9D783640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067039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6953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048" y="0"/>
                      <a:pt x="6953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737F2D47-03EF-4AE6-ABB9-36506DF5A40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2554F257-3BD2-493C-A5F1-FCC2C64C35E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9 w 14096"/>
                  <a:gd name="connsiteY1" fmla="*/ 14097 h 14097"/>
                  <a:gd name="connsiteX2" fmla="*/ 0 w 14096"/>
                  <a:gd name="connsiteY2" fmla="*/ 7049 h 14097"/>
                  <a:gd name="connsiteX3" fmla="*/ 6953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048" y="0"/>
                      <a:pt x="6953" y="0"/>
                    </a:cubicBezTo>
                    <a:cubicBezTo>
                      <a:pt x="10859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4D297D55-4523-4CE1-9A0F-3EA6B27F79F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605D1D96-783B-407F-BF8C-B0773589EB9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6953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048" y="0"/>
                      <a:pt x="6953" y="0"/>
                    </a:cubicBezTo>
                    <a:cubicBezTo>
                      <a:pt x="10858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95D03B3C-A55A-4738-A6FF-8F2DA5B99E8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D41CE56E-C4C8-427A-9E82-C1EEF78E84E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126281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72359086-D108-47DE-B6EA-0BEE1835D71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6FA49818-F2EA-427C-B93C-15E320DA1B3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E435C1E1-0D80-4B30-8CAC-C6EDE1DE7B4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30FCB137-01B0-4770-AFC3-003DF7897DC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7D03298B-8D34-487C-9DF0-DB9AC830719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126283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4698B28F-FFEF-44BA-B657-E59F80990F9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185433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900A4B40-BCFB-46E4-AE4F-FCC5C650911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914CE6AE-7FAB-4A5D-8EA2-861CAF598A9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FF0F3D4A-D39F-48EE-934D-C73834DC565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09B630BB-5848-4C72-9F5A-FC8EBE7A6BF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F662A334-5814-480B-861F-17661B60F7E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185432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DC0FC730-550F-42A2-AE79-EEA30B11C73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244676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03054F4A-43DC-46A1-89D0-87DA8F31578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5F66EF36-2C9F-49B2-B972-1BA82C8F369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47955EF8-6501-4579-B85F-DE5C0815FFC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E0BA4174-EBEB-40DA-8B1D-6A7851E38CA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50512C7C-98D6-45AD-8CA4-1BEB01262D4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24467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416CB557-0CE9-4015-A920-C6766A0664C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30382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5EA7B3B4-3BF2-4B69-B300-5D86CCB0A07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D887DF00-5D34-4A8B-9A84-C40D336238F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EADE921C-83B0-4521-916F-E7EC5CFDADB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5CEDA6FA-EB55-47AE-A005-BF546085C11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9DAC0C40-EF50-4632-B781-ACDAE95AF39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582AAB43-E3D9-4272-8809-5F70B302062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363072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28C7D300-E0BD-4C12-92B1-0801266F022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CCA3ED35-2344-4402-B61B-3932E694572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949146BF-06FF-41BB-BDD3-B80BABB3AAE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393A6A5F-F75B-4BBC-AADC-A84DA758EE7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77B21059-EA9B-4329-968B-81F7966D27D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363074"/>
                <a:ext cx="14096" cy="14097"/>
              </a:xfrm>
              <a:custGeom>
                <a:avLst/>
                <a:gdLst>
                  <a:gd name="connsiteX0" fmla="*/ 14097 w 14096"/>
                  <a:gd name="connsiteY0" fmla="*/ 7048 h 14097"/>
                  <a:gd name="connsiteX1" fmla="*/ 7048 w 14096"/>
                  <a:gd name="connsiteY1" fmla="*/ 14097 h 14097"/>
                  <a:gd name="connsiteX2" fmla="*/ 0 w 14096"/>
                  <a:gd name="connsiteY2" fmla="*/ 7048 h 14097"/>
                  <a:gd name="connsiteX3" fmla="*/ 7048 w 14096"/>
                  <a:gd name="connsiteY3" fmla="*/ 0 h 14097"/>
                  <a:gd name="connsiteX4" fmla="*/ 14097 w 14096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BFF9C99F-41B4-4789-934B-8BF03EA94E6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42222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C180277F-7E18-4896-AE91-960B379D2C4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C95FE437-DA37-44C9-B975-96C6DD9DE00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A2A5369E-5DB7-4854-BBEC-D043F3A5F2A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B6B0D6D9-913A-4804-83B5-5A9858F570E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29B4FACF-EF13-4EFA-86D3-D5B2B6703A2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42222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7BD767A9-D2A3-4942-B654-34DDDFD60B1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481374"/>
                <a:ext cx="14192" cy="14096"/>
              </a:xfrm>
              <a:custGeom>
                <a:avLst/>
                <a:gdLst>
                  <a:gd name="connsiteX0" fmla="*/ 14192 w 14192"/>
                  <a:gd name="connsiteY0" fmla="*/ 7049 h 14096"/>
                  <a:gd name="connsiteX1" fmla="*/ 7144 w 14192"/>
                  <a:gd name="connsiteY1" fmla="*/ 14097 h 14096"/>
                  <a:gd name="connsiteX2" fmla="*/ 0 w 14192"/>
                  <a:gd name="connsiteY2" fmla="*/ 7049 h 14096"/>
                  <a:gd name="connsiteX3" fmla="*/ 7049 w 14192"/>
                  <a:gd name="connsiteY3" fmla="*/ 0 h 14096"/>
                  <a:gd name="connsiteX4" fmla="*/ 14192 w 14192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9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1049"/>
                      <a:pt x="0" y="7049"/>
                    </a:cubicBezTo>
                    <a:cubicBezTo>
                      <a:pt x="0" y="3048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0C97F02F-13B9-4D7E-B916-BC8713CC0DB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48137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99C0654B-0803-40FA-BF28-D8EA65F58C0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D44F31B6-3657-4241-A94E-EEDBFF0C985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3557624B-3CCB-43DA-998B-B1EC599C754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75B0CCD4-215D-456D-808C-F96ABB74D35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4" y="348137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FE4E038E-23E6-43BE-9A3B-523A28DF73E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A686F1FD-4135-414B-8575-ED97CC8DBF0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540620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36FBC8D5-B3FE-4E26-8B4F-5D5668A8A77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540620"/>
                <a:ext cx="14097" cy="14097"/>
              </a:xfrm>
              <a:custGeom>
                <a:avLst/>
                <a:gdLst>
                  <a:gd name="connsiteX0" fmla="*/ 14097 w 14097"/>
                  <a:gd name="connsiteY0" fmla="*/ 7048 h 14097"/>
                  <a:gd name="connsiteX1" fmla="*/ 7049 w 14097"/>
                  <a:gd name="connsiteY1" fmla="*/ 14097 h 14097"/>
                  <a:gd name="connsiteX2" fmla="*/ 0 w 14097"/>
                  <a:gd name="connsiteY2" fmla="*/ 7048 h 14097"/>
                  <a:gd name="connsiteX3" fmla="*/ 7049 w 14097"/>
                  <a:gd name="connsiteY3" fmla="*/ 0 h 14097"/>
                  <a:gd name="connsiteX4" fmla="*/ 14097 w 14097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33A60C97-778A-4251-A66B-49769F0C209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0CC04E3B-2AC3-4A7B-A425-DDABEA8AF3E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CEF7D0E1-459C-4A15-9F05-545F6430B69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D5797445-BFB3-4EB2-8B44-4BF2C9E915C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4" y="3540620"/>
                <a:ext cx="14097" cy="14097"/>
              </a:xfrm>
              <a:custGeom>
                <a:avLst/>
                <a:gdLst>
                  <a:gd name="connsiteX0" fmla="*/ 14097 w 14097"/>
                  <a:gd name="connsiteY0" fmla="*/ 7048 h 14097"/>
                  <a:gd name="connsiteX1" fmla="*/ 7049 w 14097"/>
                  <a:gd name="connsiteY1" fmla="*/ 14097 h 14097"/>
                  <a:gd name="connsiteX2" fmla="*/ 0 w 14097"/>
                  <a:gd name="connsiteY2" fmla="*/ 7048 h 14097"/>
                  <a:gd name="connsiteX3" fmla="*/ 7049 w 14097"/>
                  <a:gd name="connsiteY3" fmla="*/ 0 h 14097"/>
                  <a:gd name="connsiteX4" fmla="*/ 14097 w 14097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E27FB1FC-477D-45B3-82B0-0F493646989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id="{D94CF442-4FF2-41B3-8870-097DBAF46CF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599770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A24927C8-A42E-4B8D-84A4-50A58968BCD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59977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5379CB96-0D3A-4582-8650-A909955BA3B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531F84F2-CE93-4841-9AA6-BC9E3557962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D1BED9D2-07EF-452E-AFA1-9A1E80AE243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2C75A1A5-0A11-42EA-AF4E-FF527212584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59977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4275A1C7-FA96-4BBB-A7EF-A7ED02814E4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8CA8B3B4-73BE-41D5-900B-42FBF6AA722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7" y="3659014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B0264B0D-E150-4641-BBB1-58080670EE7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2" y="3659014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BCC2D199-EF36-4077-A50C-D9FC99331B6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2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C6DCCA13-7F75-46F9-97B3-A9DA4C2173A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56C76EEB-75A4-418F-9FE0-CC513BC3C22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1E952CEF-EC1B-4714-8900-D2DFAEF30F2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659014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8" name="Freeform: Shape 167">
                <a:extLst>
                  <a:ext uri="{FF2B5EF4-FFF2-40B4-BE49-F238E27FC236}">
                    <a16:creationId xmlns:a16="http://schemas.microsoft.com/office/drawing/2014/main" id="{2B899198-ADCC-4613-957B-7A40B17B15C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5581AF7F-95DB-4163-B608-C04A61FB92C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9" y="3718165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5616F834-835A-42B4-B51B-5AD285E2835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4" y="371816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EF598AFA-5F8F-4191-8881-1DE91BB2B04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4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6623A080-F2C6-4664-B99C-99A9C287B49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9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330E7091-D82F-490A-8F32-DE8745212EB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9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2B340B39-E421-434F-AF1A-DAD7E7802D0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4" y="371816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6C2ED568-9809-4A18-A06A-87018A987EF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5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A6C26F4B-6369-4557-B6D4-A1B448B1278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40" y="3777410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42CEA830-FB77-4EA5-9BAB-64B6F500F32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5" y="377741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E5A9B88C-3ADF-40D8-9E9B-42439F85202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6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CC9DEE2F-0410-4B1A-BED8-D1371CE8B43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83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8A66E75A-959E-436D-B1F1-DBD1E460E1A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35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B35526DB-3749-43FA-84BA-E73EE1D1DB0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82" y="377741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6503C90B-19EF-4925-A08A-AE40956A26B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31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B98692DC-F401-45BC-ABC7-421F3391C32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6" y="3481374"/>
                <a:ext cx="14097" cy="14096"/>
              </a:xfrm>
              <a:custGeom>
                <a:avLst/>
                <a:gdLst>
                  <a:gd name="connsiteX0" fmla="*/ 14097 w 14097"/>
                  <a:gd name="connsiteY0" fmla="*/ 7049 h 14096"/>
                  <a:gd name="connsiteX1" fmla="*/ 7049 w 14097"/>
                  <a:gd name="connsiteY1" fmla="*/ 14097 h 14096"/>
                  <a:gd name="connsiteX2" fmla="*/ 0 w 14097"/>
                  <a:gd name="connsiteY2" fmla="*/ 7049 h 14096"/>
                  <a:gd name="connsiteX3" fmla="*/ 7049 w 14097"/>
                  <a:gd name="connsiteY3" fmla="*/ 0 h 14096"/>
                  <a:gd name="connsiteX4" fmla="*/ 14097 w 14097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8629B1A4-7BFC-4F45-9FAD-BB035C4E47D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7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A2F92592-AB8B-4732-BEE7-3E2B830EA39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72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9 w 14096"/>
                  <a:gd name="connsiteY1" fmla="*/ 14097 h 14096"/>
                  <a:gd name="connsiteX2" fmla="*/ 0 w 14096"/>
                  <a:gd name="connsiteY2" fmla="*/ 7049 h 14096"/>
                  <a:gd name="connsiteX3" fmla="*/ 7049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9C3644DC-02D1-43FF-8ED1-0ECBBA4B307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2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4DC12AE3-E70C-4CD8-9A74-7567F99C468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8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0E0DDE12-8B48-4D21-8863-06298ED8B8C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7" y="3481373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C611F1DE-AF40-48FC-8A1E-0A175D439E6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6" y="3540622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34C2CAED-22FC-4450-8BBC-7811F7DF9BC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7" y="354062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F89E6B45-A41C-4735-A7F5-E4EFD5DCFD0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72" y="35406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44BFE35C-5487-42E8-AC30-01FC1E4F51B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2" y="354062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3575E1A5-C3CB-4081-A394-36172B7DB14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8" y="354063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4" name="Freeform: Shape 193">
                <a:extLst>
                  <a:ext uri="{FF2B5EF4-FFF2-40B4-BE49-F238E27FC236}">
                    <a16:creationId xmlns:a16="http://schemas.microsoft.com/office/drawing/2014/main" id="{C9C6DF24-803A-44A1-B29A-B90297D3936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7" y="3540631"/>
                <a:ext cx="14096" cy="14097"/>
              </a:xfrm>
              <a:custGeom>
                <a:avLst/>
                <a:gdLst>
                  <a:gd name="connsiteX0" fmla="*/ 14097 w 14096"/>
                  <a:gd name="connsiteY0" fmla="*/ 7048 h 14097"/>
                  <a:gd name="connsiteX1" fmla="*/ 7048 w 14096"/>
                  <a:gd name="connsiteY1" fmla="*/ 14097 h 14097"/>
                  <a:gd name="connsiteX2" fmla="*/ 0 w 14096"/>
                  <a:gd name="connsiteY2" fmla="*/ 7048 h 14097"/>
                  <a:gd name="connsiteX3" fmla="*/ 7048 w 14096"/>
                  <a:gd name="connsiteY3" fmla="*/ 0 h 14097"/>
                  <a:gd name="connsiteX4" fmla="*/ 14097 w 14096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5" name="Freeform: Shape 194">
                <a:extLst>
                  <a:ext uri="{FF2B5EF4-FFF2-40B4-BE49-F238E27FC236}">
                    <a16:creationId xmlns:a16="http://schemas.microsoft.com/office/drawing/2014/main" id="{22A7B096-566C-4312-AF19-D9A3B6BC0E9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6" y="3599781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6" name="Freeform: Shape 195">
                <a:extLst>
                  <a:ext uri="{FF2B5EF4-FFF2-40B4-BE49-F238E27FC236}">
                    <a16:creationId xmlns:a16="http://schemas.microsoft.com/office/drawing/2014/main" id="{8B429767-12DD-4020-BC3E-9944CF36F65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7" y="3599781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7" name="Freeform: Shape 196">
                <a:extLst>
                  <a:ext uri="{FF2B5EF4-FFF2-40B4-BE49-F238E27FC236}">
                    <a16:creationId xmlns:a16="http://schemas.microsoft.com/office/drawing/2014/main" id="{FF510776-417B-4B74-9082-ED3915450A7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72" y="3599781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8" name="Freeform: Shape 197">
                <a:extLst>
                  <a:ext uri="{FF2B5EF4-FFF2-40B4-BE49-F238E27FC236}">
                    <a16:creationId xmlns:a16="http://schemas.microsoft.com/office/drawing/2014/main" id="{FEF51D3D-E951-49CE-BCE4-D444BEF6B21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2" y="3599781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9" name="Freeform: Shape 198">
                <a:extLst>
                  <a:ext uri="{FF2B5EF4-FFF2-40B4-BE49-F238E27FC236}">
                    <a16:creationId xmlns:a16="http://schemas.microsoft.com/office/drawing/2014/main" id="{B27BA73E-E784-4961-884D-F507DDE38A8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8" y="359978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0" name="Freeform: Shape 199">
                <a:extLst>
                  <a:ext uri="{FF2B5EF4-FFF2-40B4-BE49-F238E27FC236}">
                    <a16:creationId xmlns:a16="http://schemas.microsoft.com/office/drawing/2014/main" id="{2849019E-0178-4A1C-A5D8-DC3DFC572B8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7" y="3599782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1" name="Freeform: Shape 200">
                <a:extLst>
                  <a:ext uri="{FF2B5EF4-FFF2-40B4-BE49-F238E27FC236}">
                    <a16:creationId xmlns:a16="http://schemas.microsoft.com/office/drawing/2014/main" id="{0B49676D-9D41-4B2D-8FF9-69AC31CFDC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6" y="3659026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6BDFE3E8-9647-4400-B019-8EDD4E688BA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7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3" name="Freeform: Shape 202">
                <a:extLst>
                  <a:ext uri="{FF2B5EF4-FFF2-40B4-BE49-F238E27FC236}">
                    <a16:creationId xmlns:a16="http://schemas.microsoft.com/office/drawing/2014/main" id="{EDD57B95-ED61-4561-9ADF-38126BADCEA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72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4" name="Freeform: Shape 203">
                <a:extLst>
                  <a:ext uri="{FF2B5EF4-FFF2-40B4-BE49-F238E27FC236}">
                    <a16:creationId xmlns:a16="http://schemas.microsoft.com/office/drawing/2014/main" id="{3744F230-BFBA-41B0-9FE2-481D1EAFFFA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2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5" name="Freeform: Shape 204">
                <a:extLst>
                  <a:ext uri="{FF2B5EF4-FFF2-40B4-BE49-F238E27FC236}">
                    <a16:creationId xmlns:a16="http://schemas.microsoft.com/office/drawing/2014/main" id="{C32022D3-12E0-4BC1-8085-D6CBF3CDD70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8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D1AED37F-874A-4B21-A522-FEBCB38F4C9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7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5BB466E2-3497-4A3B-8777-FAA0AAEE2B0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6" y="3718177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8" name="Freeform: Shape 207">
                <a:extLst>
                  <a:ext uri="{FF2B5EF4-FFF2-40B4-BE49-F238E27FC236}">
                    <a16:creationId xmlns:a16="http://schemas.microsoft.com/office/drawing/2014/main" id="{A924D178-36E4-4E29-86E8-7716F3B4A71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7" y="371817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D0DF84E5-BB3D-4120-8FD3-98ECDA31BBE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72" y="371817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0" name="Freeform: Shape 209">
                <a:extLst>
                  <a:ext uri="{FF2B5EF4-FFF2-40B4-BE49-F238E27FC236}">
                    <a16:creationId xmlns:a16="http://schemas.microsoft.com/office/drawing/2014/main" id="{E5B29635-10AC-481E-A2DE-80E9DE6128D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2" y="371817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1" name="Freeform: Shape 210">
                <a:extLst>
                  <a:ext uri="{FF2B5EF4-FFF2-40B4-BE49-F238E27FC236}">
                    <a16:creationId xmlns:a16="http://schemas.microsoft.com/office/drawing/2014/main" id="{AAB430CA-3259-463F-85F9-B6E180323A9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8" y="3718172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2" name="Freeform: Shape 211">
                <a:extLst>
                  <a:ext uri="{FF2B5EF4-FFF2-40B4-BE49-F238E27FC236}">
                    <a16:creationId xmlns:a16="http://schemas.microsoft.com/office/drawing/2014/main" id="{8EF18909-FC9F-4845-B1DC-027E82B219F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7" y="371817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3" name="Freeform: Shape 212">
                <a:extLst>
                  <a:ext uri="{FF2B5EF4-FFF2-40B4-BE49-F238E27FC236}">
                    <a16:creationId xmlns:a16="http://schemas.microsoft.com/office/drawing/2014/main" id="{EFCE2389-D574-49C1-89EB-D8C73088836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2" y="3777419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4" name="Freeform: Shape 213">
                <a:extLst>
                  <a:ext uri="{FF2B5EF4-FFF2-40B4-BE49-F238E27FC236}">
                    <a16:creationId xmlns:a16="http://schemas.microsoft.com/office/drawing/2014/main" id="{D44B35A5-5216-45FC-8F0F-D80E383B423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2" y="3777419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9470F10A-F708-41AA-A910-5C288B3556E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8" y="3777419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CD73E13B-910B-40D2-B53F-6614C098BA9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4" y="3777383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7" name="Freeform: Shape 216">
                <a:extLst>
                  <a:ext uri="{FF2B5EF4-FFF2-40B4-BE49-F238E27FC236}">
                    <a16:creationId xmlns:a16="http://schemas.microsoft.com/office/drawing/2014/main" id="{8267FC95-0200-40B3-B043-D33BEA60D07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87" y="3777429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9F14022C-37CD-4CDD-ACD1-86161EF001B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24" y="377742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</p:grpSp>
      <p:sp>
        <p:nvSpPr>
          <p:cNvPr id="4" name="Tekstvak 3">
            <a:extLst>
              <a:ext uri="{FF2B5EF4-FFF2-40B4-BE49-F238E27FC236}">
                <a16:creationId xmlns:a16="http://schemas.microsoft.com/office/drawing/2014/main" id="{DBEE1229-4B31-B163-4FD7-741EF6D596DA}"/>
              </a:ext>
            </a:extLst>
          </p:cNvPr>
          <p:cNvSpPr txBox="1"/>
          <p:nvPr/>
        </p:nvSpPr>
        <p:spPr>
          <a:xfrm>
            <a:off x="4910037" y="5302793"/>
            <a:ext cx="1798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25 minuten</a:t>
            </a:r>
          </a:p>
        </p:txBody>
      </p:sp>
    </p:spTree>
    <p:extLst>
      <p:ext uri="{BB962C8B-B14F-4D97-AF65-F5344CB8AC3E}">
        <p14:creationId xmlns:p14="http://schemas.microsoft.com/office/powerpoint/2010/main" val="38741417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aphic 185">
            <a:extLst>
              <a:ext uri="{FF2B5EF4-FFF2-40B4-BE49-F238E27FC236}">
                <a16:creationId xmlns:a16="http://schemas.microsoft.com/office/drawing/2014/main" id="{8A351602-3772-4279-B0D3-A523F6F6EA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999576" y="5987064"/>
            <a:ext cx="1054466" cy="469689"/>
            <a:chOff x="9841624" y="4115729"/>
            <a:chExt cx="602169" cy="268223"/>
          </a:xfrm>
          <a:solidFill>
            <a:schemeClr val="tx1"/>
          </a:solidFill>
        </p:grpSpPr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A5AAAA75-5FFB-4C07-AD4A-3146773E6C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1479895E-3847-44BB-8404-28F14219FB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50E02F68-8149-4236-8D9F-6B550F78B9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956FCAAB-F073-4561-A484-42C7DD10DC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6CF8DB94-87A3-43E9-9BBB-301CFF0FB0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82" name="Oval 81">
            <a:extLst>
              <a:ext uri="{FF2B5EF4-FFF2-40B4-BE49-F238E27FC236}">
                <a16:creationId xmlns:a16="http://schemas.microsoft.com/office/drawing/2014/main" id="{7D6BF779-0B8C-4CC2-9268-9506AD0C53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 useBgFill="1">
        <p:nvSpPr>
          <p:cNvPr id="84" name="Rectangle 83">
            <a:extLst>
              <a:ext uri="{FF2B5EF4-FFF2-40B4-BE49-F238E27FC236}">
                <a16:creationId xmlns:a16="http://schemas.microsoft.com/office/drawing/2014/main" id="{489B7BFD-8F45-4093-AD9C-91B15B0503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9A59C9B-258A-22FC-A759-74B2375A0D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1188" y="507238"/>
            <a:ext cx="3624471" cy="384589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100" b="1" cap="all" spc="1500">
                <a:ea typeface="Source Sans Pro SemiBold" panose="020B0603030403020204" pitchFamily="34" charset="0"/>
              </a:rPr>
              <a:t>Zo kan je kat eruit zien:</a:t>
            </a:r>
          </a:p>
        </p:txBody>
      </p:sp>
      <p:grpSp>
        <p:nvGrpSpPr>
          <p:cNvPr id="86" name="Graphic 190">
            <a:extLst>
              <a:ext uri="{FF2B5EF4-FFF2-40B4-BE49-F238E27FC236}">
                <a16:creationId xmlns:a16="http://schemas.microsoft.com/office/drawing/2014/main" id="{66FB5A75-BDE2-4F12-A95B-C48788A76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506892" y="1852902"/>
            <a:ext cx="1716356" cy="570346"/>
            <a:chOff x="2504802" y="1755501"/>
            <a:chExt cx="1598829" cy="531293"/>
          </a:xfrm>
          <a:solidFill>
            <a:schemeClr val="tx1"/>
          </a:solidFill>
        </p:grpSpPr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DC86CBC8-A814-4C0C-A287-7C549693D2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504802" y="2113855"/>
              <a:ext cx="1598614" cy="172939"/>
            </a:xfrm>
            <a:custGeom>
              <a:avLst/>
              <a:gdLst>
                <a:gd name="connsiteX0" fmla="*/ 1248648 w 1598614"/>
                <a:gd name="connsiteY0" fmla="*/ 172939 h 172939"/>
                <a:gd name="connsiteX1" fmla="*/ 1123031 w 1598614"/>
                <a:gd name="connsiteY1" fmla="*/ 92708 h 172939"/>
                <a:gd name="connsiteX2" fmla="*/ 1024085 w 1598614"/>
                <a:gd name="connsiteY2" fmla="*/ 29469 h 172939"/>
                <a:gd name="connsiteX3" fmla="*/ 925140 w 1598614"/>
                <a:gd name="connsiteY3" fmla="*/ 92708 h 172939"/>
                <a:gd name="connsiteX4" fmla="*/ 799522 w 1598614"/>
                <a:gd name="connsiteY4" fmla="*/ 172939 h 172939"/>
                <a:gd name="connsiteX5" fmla="*/ 799522 w 1598614"/>
                <a:gd name="connsiteY5" fmla="*/ 172939 h 172939"/>
                <a:gd name="connsiteX6" fmla="*/ 673905 w 1598614"/>
                <a:gd name="connsiteY6" fmla="*/ 92708 h 172939"/>
                <a:gd name="connsiteX7" fmla="*/ 574959 w 1598614"/>
                <a:gd name="connsiteY7" fmla="*/ 29469 h 172939"/>
                <a:gd name="connsiteX8" fmla="*/ 476014 w 1598614"/>
                <a:gd name="connsiteY8" fmla="*/ 92708 h 172939"/>
                <a:gd name="connsiteX9" fmla="*/ 350396 w 1598614"/>
                <a:gd name="connsiteY9" fmla="*/ 172939 h 172939"/>
                <a:gd name="connsiteX10" fmla="*/ 224778 w 1598614"/>
                <a:gd name="connsiteY10" fmla="*/ 92708 h 172939"/>
                <a:gd name="connsiteX11" fmla="*/ 125833 w 1598614"/>
                <a:gd name="connsiteY11" fmla="*/ 29469 h 172939"/>
                <a:gd name="connsiteX12" fmla="*/ 26887 w 1598614"/>
                <a:gd name="connsiteY12" fmla="*/ 92708 h 172939"/>
                <a:gd name="connsiteX13" fmla="*/ 0 w 1598614"/>
                <a:gd name="connsiteY13" fmla="*/ 80232 h 172939"/>
                <a:gd name="connsiteX14" fmla="*/ 125618 w 1598614"/>
                <a:gd name="connsiteY14" fmla="*/ 0 h 172939"/>
                <a:gd name="connsiteX15" fmla="*/ 251235 w 1598614"/>
                <a:gd name="connsiteY15" fmla="*/ 80232 h 172939"/>
                <a:gd name="connsiteX16" fmla="*/ 350181 w 1598614"/>
                <a:gd name="connsiteY16" fmla="*/ 143471 h 172939"/>
                <a:gd name="connsiteX17" fmla="*/ 449126 w 1598614"/>
                <a:gd name="connsiteY17" fmla="*/ 80232 h 172939"/>
                <a:gd name="connsiteX18" fmla="*/ 574744 w 1598614"/>
                <a:gd name="connsiteY18" fmla="*/ 0 h 172939"/>
                <a:gd name="connsiteX19" fmla="*/ 700362 w 1598614"/>
                <a:gd name="connsiteY19" fmla="*/ 80232 h 172939"/>
                <a:gd name="connsiteX20" fmla="*/ 799307 w 1598614"/>
                <a:gd name="connsiteY20" fmla="*/ 143471 h 172939"/>
                <a:gd name="connsiteX21" fmla="*/ 799307 w 1598614"/>
                <a:gd name="connsiteY21" fmla="*/ 143471 h 172939"/>
                <a:gd name="connsiteX22" fmla="*/ 898253 w 1598614"/>
                <a:gd name="connsiteY22" fmla="*/ 80232 h 172939"/>
                <a:gd name="connsiteX23" fmla="*/ 1023870 w 1598614"/>
                <a:gd name="connsiteY23" fmla="*/ 0 h 172939"/>
                <a:gd name="connsiteX24" fmla="*/ 1149488 w 1598614"/>
                <a:gd name="connsiteY24" fmla="*/ 80232 h 172939"/>
                <a:gd name="connsiteX25" fmla="*/ 1248433 w 1598614"/>
                <a:gd name="connsiteY25" fmla="*/ 143471 h 172939"/>
                <a:gd name="connsiteX26" fmla="*/ 1347379 w 1598614"/>
                <a:gd name="connsiteY26" fmla="*/ 80232 h 172939"/>
                <a:gd name="connsiteX27" fmla="*/ 1472997 w 1598614"/>
                <a:gd name="connsiteY27" fmla="*/ 0 h 172939"/>
                <a:gd name="connsiteX28" fmla="*/ 1598614 w 1598614"/>
                <a:gd name="connsiteY28" fmla="*/ 80232 h 172939"/>
                <a:gd name="connsiteX29" fmla="*/ 1571942 w 1598614"/>
                <a:gd name="connsiteY29" fmla="*/ 92708 h 172939"/>
                <a:gd name="connsiteX30" fmla="*/ 1472997 w 1598614"/>
                <a:gd name="connsiteY30" fmla="*/ 29469 h 172939"/>
                <a:gd name="connsiteX31" fmla="*/ 1374051 w 1598614"/>
                <a:gd name="connsiteY31" fmla="*/ 92708 h 172939"/>
                <a:gd name="connsiteX32" fmla="*/ 1248648 w 1598614"/>
                <a:gd name="connsiteY32" fmla="*/ 172939 h 172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98614" h="172939">
                  <a:moveTo>
                    <a:pt x="1248648" y="172939"/>
                  </a:moveTo>
                  <a:cubicBezTo>
                    <a:pt x="1194229" y="172939"/>
                    <a:pt x="1146046" y="142180"/>
                    <a:pt x="1123031" y="92708"/>
                  </a:cubicBezTo>
                  <a:cubicBezTo>
                    <a:pt x="1104962" y="53775"/>
                    <a:pt x="1067105" y="29469"/>
                    <a:pt x="1024085" y="29469"/>
                  </a:cubicBezTo>
                  <a:cubicBezTo>
                    <a:pt x="981066" y="29469"/>
                    <a:pt x="943208" y="53775"/>
                    <a:pt x="925140" y="92708"/>
                  </a:cubicBezTo>
                  <a:cubicBezTo>
                    <a:pt x="902124" y="142180"/>
                    <a:pt x="853942" y="172939"/>
                    <a:pt x="799522" y="172939"/>
                  </a:cubicBezTo>
                  <a:cubicBezTo>
                    <a:pt x="799522" y="172939"/>
                    <a:pt x="799522" y="172939"/>
                    <a:pt x="799522" y="172939"/>
                  </a:cubicBezTo>
                  <a:cubicBezTo>
                    <a:pt x="744887" y="172939"/>
                    <a:pt x="696920" y="142180"/>
                    <a:pt x="673905" y="92708"/>
                  </a:cubicBezTo>
                  <a:cubicBezTo>
                    <a:pt x="655836" y="53775"/>
                    <a:pt x="617979" y="29469"/>
                    <a:pt x="574959" y="29469"/>
                  </a:cubicBezTo>
                  <a:cubicBezTo>
                    <a:pt x="531939" y="29469"/>
                    <a:pt x="494082" y="53775"/>
                    <a:pt x="476014" y="92708"/>
                  </a:cubicBezTo>
                  <a:cubicBezTo>
                    <a:pt x="452998" y="142180"/>
                    <a:pt x="405031" y="172939"/>
                    <a:pt x="350396" y="172939"/>
                  </a:cubicBezTo>
                  <a:cubicBezTo>
                    <a:pt x="295976" y="172939"/>
                    <a:pt x="247794" y="142180"/>
                    <a:pt x="224778" y="92708"/>
                  </a:cubicBezTo>
                  <a:cubicBezTo>
                    <a:pt x="206710" y="53775"/>
                    <a:pt x="168853" y="29469"/>
                    <a:pt x="125833" y="29469"/>
                  </a:cubicBezTo>
                  <a:cubicBezTo>
                    <a:pt x="82813" y="29469"/>
                    <a:pt x="44956" y="53775"/>
                    <a:pt x="26887" y="92708"/>
                  </a:cubicBezTo>
                  <a:lnTo>
                    <a:pt x="0" y="80232"/>
                  </a:lnTo>
                  <a:cubicBezTo>
                    <a:pt x="23016" y="30759"/>
                    <a:pt x="70983" y="0"/>
                    <a:pt x="125618" y="0"/>
                  </a:cubicBezTo>
                  <a:cubicBezTo>
                    <a:pt x="180253" y="0"/>
                    <a:pt x="228220" y="30759"/>
                    <a:pt x="251235" y="80232"/>
                  </a:cubicBezTo>
                  <a:cubicBezTo>
                    <a:pt x="269304" y="119165"/>
                    <a:pt x="307376" y="143471"/>
                    <a:pt x="350181" y="143471"/>
                  </a:cubicBezTo>
                  <a:cubicBezTo>
                    <a:pt x="393201" y="143471"/>
                    <a:pt x="431058" y="119165"/>
                    <a:pt x="449126" y="80232"/>
                  </a:cubicBezTo>
                  <a:cubicBezTo>
                    <a:pt x="472142" y="30759"/>
                    <a:pt x="520324" y="0"/>
                    <a:pt x="574744" y="0"/>
                  </a:cubicBezTo>
                  <a:cubicBezTo>
                    <a:pt x="629164" y="0"/>
                    <a:pt x="677346" y="30759"/>
                    <a:pt x="700362" y="80232"/>
                  </a:cubicBezTo>
                  <a:cubicBezTo>
                    <a:pt x="718430" y="119165"/>
                    <a:pt x="756287" y="143471"/>
                    <a:pt x="799307" y="143471"/>
                  </a:cubicBezTo>
                  <a:lnTo>
                    <a:pt x="799307" y="143471"/>
                  </a:lnTo>
                  <a:cubicBezTo>
                    <a:pt x="842327" y="143471"/>
                    <a:pt x="880184" y="119165"/>
                    <a:pt x="898253" y="80232"/>
                  </a:cubicBezTo>
                  <a:cubicBezTo>
                    <a:pt x="921268" y="30759"/>
                    <a:pt x="969235" y="0"/>
                    <a:pt x="1023870" y="0"/>
                  </a:cubicBezTo>
                  <a:cubicBezTo>
                    <a:pt x="1078505" y="0"/>
                    <a:pt x="1126472" y="30759"/>
                    <a:pt x="1149488" y="80232"/>
                  </a:cubicBezTo>
                  <a:cubicBezTo>
                    <a:pt x="1167556" y="119165"/>
                    <a:pt x="1205414" y="143471"/>
                    <a:pt x="1248433" y="143471"/>
                  </a:cubicBezTo>
                  <a:cubicBezTo>
                    <a:pt x="1291453" y="143471"/>
                    <a:pt x="1329311" y="119165"/>
                    <a:pt x="1347379" y="80232"/>
                  </a:cubicBezTo>
                  <a:cubicBezTo>
                    <a:pt x="1370394" y="30759"/>
                    <a:pt x="1418361" y="0"/>
                    <a:pt x="1472997" y="0"/>
                  </a:cubicBezTo>
                  <a:cubicBezTo>
                    <a:pt x="1527632" y="0"/>
                    <a:pt x="1575814" y="30759"/>
                    <a:pt x="1598614" y="80232"/>
                  </a:cubicBezTo>
                  <a:lnTo>
                    <a:pt x="1571942" y="92708"/>
                  </a:lnTo>
                  <a:cubicBezTo>
                    <a:pt x="1553874" y="53775"/>
                    <a:pt x="1515801" y="29469"/>
                    <a:pt x="1472997" y="29469"/>
                  </a:cubicBezTo>
                  <a:cubicBezTo>
                    <a:pt x="1429977" y="29469"/>
                    <a:pt x="1392119" y="53775"/>
                    <a:pt x="1374051" y="92708"/>
                  </a:cubicBezTo>
                  <a:cubicBezTo>
                    <a:pt x="1351251" y="142180"/>
                    <a:pt x="1303069" y="172939"/>
                    <a:pt x="1248648" y="172939"/>
                  </a:cubicBezTo>
                  <a:close/>
                </a:path>
              </a:pathLst>
            </a:custGeom>
            <a:grpFill/>
            <a:ln w="214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6AA52F4F-14E6-402F-A196-668B9CA9BC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504802" y="1755501"/>
              <a:ext cx="1598829" cy="172724"/>
            </a:xfrm>
            <a:custGeom>
              <a:avLst/>
              <a:gdLst>
                <a:gd name="connsiteX0" fmla="*/ 1248648 w 1598829"/>
                <a:gd name="connsiteY0" fmla="*/ 172724 h 172724"/>
                <a:gd name="connsiteX1" fmla="*/ 1123031 w 1598829"/>
                <a:gd name="connsiteY1" fmla="*/ 92492 h 172724"/>
                <a:gd name="connsiteX2" fmla="*/ 1024085 w 1598829"/>
                <a:gd name="connsiteY2" fmla="*/ 29253 h 172724"/>
                <a:gd name="connsiteX3" fmla="*/ 925140 w 1598829"/>
                <a:gd name="connsiteY3" fmla="*/ 92492 h 172724"/>
                <a:gd name="connsiteX4" fmla="*/ 799522 w 1598829"/>
                <a:gd name="connsiteY4" fmla="*/ 172724 h 172724"/>
                <a:gd name="connsiteX5" fmla="*/ 799522 w 1598829"/>
                <a:gd name="connsiteY5" fmla="*/ 172724 h 172724"/>
                <a:gd name="connsiteX6" fmla="*/ 673905 w 1598829"/>
                <a:gd name="connsiteY6" fmla="*/ 92492 h 172724"/>
                <a:gd name="connsiteX7" fmla="*/ 574959 w 1598829"/>
                <a:gd name="connsiteY7" fmla="*/ 29253 h 172724"/>
                <a:gd name="connsiteX8" fmla="*/ 476014 w 1598829"/>
                <a:gd name="connsiteY8" fmla="*/ 92492 h 172724"/>
                <a:gd name="connsiteX9" fmla="*/ 350396 w 1598829"/>
                <a:gd name="connsiteY9" fmla="*/ 172724 h 172724"/>
                <a:gd name="connsiteX10" fmla="*/ 224778 w 1598829"/>
                <a:gd name="connsiteY10" fmla="*/ 92492 h 172724"/>
                <a:gd name="connsiteX11" fmla="*/ 125833 w 1598829"/>
                <a:gd name="connsiteY11" fmla="*/ 29253 h 172724"/>
                <a:gd name="connsiteX12" fmla="*/ 26887 w 1598829"/>
                <a:gd name="connsiteY12" fmla="*/ 92492 h 172724"/>
                <a:gd name="connsiteX13" fmla="*/ 0 w 1598829"/>
                <a:gd name="connsiteY13" fmla="*/ 80232 h 172724"/>
                <a:gd name="connsiteX14" fmla="*/ 125618 w 1598829"/>
                <a:gd name="connsiteY14" fmla="*/ 0 h 172724"/>
                <a:gd name="connsiteX15" fmla="*/ 251235 w 1598829"/>
                <a:gd name="connsiteY15" fmla="*/ 80232 h 172724"/>
                <a:gd name="connsiteX16" fmla="*/ 350181 w 1598829"/>
                <a:gd name="connsiteY16" fmla="*/ 143471 h 172724"/>
                <a:gd name="connsiteX17" fmla="*/ 449126 w 1598829"/>
                <a:gd name="connsiteY17" fmla="*/ 80232 h 172724"/>
                <a:gd name="connsiteX18" fmla="*/ 574744 w 1598829"/>
                <a:gd name="connsiteY18" fmla="*/ 0 h 172724"/>
                <a:gd name="connsiteX19" fmla="*/ 700362 w 1598829"/>
                <a:gd name="connsiteY19" fmla="*/ 80232 h 172724"/>
                <a:gd name="connsiteX20" fmla="*/ 799307 w 1598829"/>
                <a:gd name="connsiteY20" fmla="*/ 143471 h 172724"/>
                <a:gd name="connsiteX21" fmla="*/ 799307 w 1598829"/>
                <a:gd name="connsiteY21" fmla="*/ 143471 h 172724"/>
                <a:gd name="connsiteX22" fmla="*/ 898253 w 1598829"/>
                <a:gd name="connsiteY22" fmla="*/ 80232 h 172724"/>
                <a:gd name="connsiteX23" fmla="*/ 1024085 w 1598829"/>
                <a:gd name="connsiteY23" fmla="*/ 0 h 172724"/>
                <a:gd name="connsiteX24" fmla="*/ 1149703 w 1598829"/>
                <a:gd name="connsiteY24" fmla="*/ 80232 h 172724"/>
                <a:gd name="connsiteX25" fmla="*/ 1248648 w 1598829"/>
                <a:gd name="connsiteY25" fmla="*/ 143471 h 172724"/>
                <a:gd name="connsiteX26" fmla="*/ 1347594 w 1598829"/>
                <a:gd name="connsiteY26" fmla="*/ 80232 h 172724"/>
                <a:gd name="connsiteX27" fmla="*/ 1473212 w 1598829"/>
                <a:gd name="connsiteY27" fmla="*/ 0 h 172724"/>
                <a:gd name="connsiteX28" fmla="*/ 1598829 w 1598829"/>
                <a:gd name="connsiteY28" fmla="*/ 80232 h 172724"/>
                <a:gd name="connsiteX29" fmla="*/ 1572157 w 1598829"/>
                <a:gd name="connsiteY29" fmla="*/ 92492 h 172724"/>
                <a:gd name="connsiteX30" fmla="*/ 1473212 w 1598829"/>
                <a:gd name="connsiteY30" fmla="*/ 29253 h 172724"/>
                <a:gd name="connsiteX31" fmla="*/ 1374266 w 1598829"/>
                <a:gd name="connsiteY31" fmla="*/ 92492 h 172724"/>
                <a:gd name="connsiteX32" fmla="*/ 1248648 w 1598829"/>
                <a:gd name="connsiteY32" fmla="*/ 172724 h 172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98829" h="172724">
                  <a:moveTo>
                    <a:pt x="1248648" y="172724"/>
                  </a:moveTo>
                  <a:cubicBezTo>
                    <a:pt x="1194229" y="172724"/>
                    <a:pt x="1146046" y="141965"/>
                    <a:pt x="1123031" y="92492"/>
                  </a:cubicBezTo>
                  <a:cubicBezTo>
                    <a:pt x="1104962" y="53560"/>
                    <a:pt x="1067105" y="29253"/>
                    <a:pt x="1024085" y="29253"/>
                  </a:cubicBezTo>
                  <a:cubicBezTo>
                    <a:pt x="981066" y="29253"/>
                    <a:pt x="943208" y="53560"/>
                    <a:pt x="925140" y="92492"/>
                  </a:cubicBezTo>
                  <a:cubicBezTo>
                    <a:pt x="902124" y="141965"/>
                    <a:pt x="853942" y="172724"/>
                    <a:pt x="799522" y="172724"/>
                  </a:cubicBezTo>
                  <a:cubicBezTo>
                    <a:pt x="799522" y="172724"/>
                    <a:pt x="799522" y="172724"/>
                    <a:pt x="799522" y="172724"/>
                  </a:cubicBezTo>
                  <a:cubicBezTo>
                    <a:pt x="744887" y="172724"/>
                    <a:pt x="696920" y="141965"/>
                    <a:pt x="673905" y="92492"/>
                  </a:cubicBezTo>
                  <a:cubicBezTo>
                    <a:pt x="655836" y="53560"/>
                    <a:pt x="617979" y="29253"/>
                    <a:pt x="574959" y="29253"/>
                  </a:cubicBezTo>
                  <a:cubicBezTo>
                    <a:pt x="531939" y="29253"/>
                    <a:pt x="494082" y="53560"/>
                    <a:pt x="476014" y="92492"/>
                  </a:cubicBezTo>
                  <a:cubicBezTo>
                    <a:pt x="452998" y="141965"/>
                    <a:pt x="405031" y="172724"/>
                    <a:pt x="350396" y="172724"/>
                  </a:cubicBezTo>
                  <a:cubicBezTo>
                    <a:pt x="295976" y="172724"/>
                    <a:pt x="247794" y="141965"/>
                    <a:pt x="224778" y="92492"/>
                  </a:cubicBezTo>
                  <a:cubicBezTo>
                    <a:pt x="206710" y="53560"/>
                    <a:pt x="168853" y="29253"/>
                    <a:pt x="125833" y="29253"/>
                  </a:cubicBezTo>
                  <a:cubicBezTo>
                    <a:pt x="82813" y="29253"/>
                    <a:pt x="44956" y="53560"/>
                    <a:pt x="26887" y="92492"/>
                  </a:cubicBezTo>
                  <a:lnTo>
                    <a:pt x="0" y="80232"/>
                  </a:lnTo>
                  <a:cubicBezTo>
                    <a:pt x="23016" y="30759"/>
                    <a:pt x="70983" y="0"/>
                    <a:pt x="125618" y="0"/>
                  </a:cubicBezTo>
                  <a:cubicBezTo>
                    <a:pt x="180253" y="0"/>
                    <a:pt x="228220" y="30759"/>
                    <a:pt x="251235" y="80232"/>
                  </a:cubicBezTo>
                  <a:cubicBezTo>
                    <a:pt x="269304" y="119165"/>
                    <a:pt x="307376" y="143471"/>
                    <a:pt x="350181" y="143471"/>
                  </a:cubicBezTo>
                  <a:cubicBezTo>
                    <a:pt x="393201" y="143471"/>
                    <a:pt x="431058" y="119165"/>
                    <a:pt x="449126" y="80232"/>
                  </a:cubicBezTo>
                  <a:cubicBezTo>
                    <a:pt x="472142" y="30759"/>
                    <a:pt x="520324" y="0"/>
                    <a:pt x="574744" y="0"/>
                  </a:cubicBezTo>
                  <a:cubicBezTo>
                    <a:pt x="629164" y="0"/>
                    <a:pt x="677346" y="30759"/>
                    <a:pt x="700362" y="80232"/>
                  </a:cubicBezTo>
                  <a:cubicBezTo>
                    <a:pt x="718430" y="119165"/>
                    <a:pt x="756287" y="143471"/>
                    <a:pt x="799307" y="143471"/>
                  </a:cubicBezTo>
                  <a:lnTo>
                    <a:pt x="799307" y="143471"/>
                  </a:lnTo>
                  <a:cubicBezTo>
                    <a:pt x="842327" y="143471"/>
                    <a:pt x="880184" y="119165"/>
                    <a:pt x="898253" y="80232"/>
                  </a:cubicBezTo>
                  <a:cubicBezTo>
                    <a:pt x="921483" y="30759"/>
                    <a:pt x="969450" y="0"/>
                    <a:pt x="1024085" y="0"/>
                  </a:cubicBezTo>
                  <a:cubicBezTo>
                    <a:pt x="1078720" y="0"/>
                    <a:pt x="1126688" y="30759"/>
                    <a:pt x="1149703" y="80232"/>
                  </a:cubicBezTo>
                  <a:cubicBezTo>
                    <a:pt x="1167771" y="119165"/>
                    <a:pt x="1205629" y="143471"/>
                    <a:pt x="1248648" y="143471"/>
                  </a:cubicBezTo>
                  <a:cubicBezTo>
                    <a:pt x="1291668" y="143471"/>
                    <a:pt x="1329526" y="119165"/>
                    <a:pt x="1347594" y="80232"/>
                  </a:cubicBezTo>
                  <a:cubicBezTo>
                    <a:pt x="1370610" y="30759"/>
                    <a:pt x="1418792" y="0"/>
                    <a:pt x="1473212" y="0"/>
                  </a:cubicBezTo>
                  <a:cubicBezTo>
                    <a:pt x="1527847" y="0"/>
                    <a:pt x="1576029" y="30759"/>
                    <a:pt x="1598829" y="80232"/>
                  </a:cubicBezTo>
                  <a:lnTo>
                    <a:pt x="1572157" y="92492"/>
                  </a:lnTo>
                  <a:cubicBezTo>
                    <a:pt x="1554089" y="53560"/>
                    <a:pt x="1516016" y="29253"/>
                    <a:pt x="1473212" y="29253"/>
                  </a:cubicBezTo>
                  <a:cubicBezTo>
                    <a:pt x="1430192" y="29253"/>
                    <a:pt x="1392335" y="53560"/>
                    <a:pt x="1374266" y="92492"/>
                  </a:cubicBezTo>
                  <a:cubicBezTo>
                    <a:pt x="1351251" y="141965"/>
                    <a:pt x="1303069" y="172724"/>
                    <a:pt x="1248648" y="172724"/>
                  </a:cubicBezTo>
                  <a:close/>
                </a:path>
              </a:pathLst>
            </a:custGeom>
            <a:grpFill/>
            <a:ln w="214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026" name="Picture 2" descr="Creative Coding with p5.js - OpenProcessing">
            <a:extLst>
              <a:ext uri="{FF2B5EF4-FFF2-40B4-BE49-F238E27FC236}">
                <a16:creationId xmlns:a16="http://schemas.microsoft.com/office/drawing/2014/main" id="{4208E59B-C717-D67C-D275-388B0162AE9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-1"/>
          <a:stretch/>
        </p:blipFill>
        <p:spPr bwMode="auto">
          <a:xfrm>
            <a:off x="5739828" y="2433371"/>
            <a:ext cx="3755236" cy="3755236"/>
          </a:xfrm>
          <a:custGeom>
            <a:avLst/>
            <a:gdLst/>
            <a:ahLst/>
            <a:cxnLst/>
            <a:rect l="l" t="t" r="r" b="b"/>
            <a:pathLst>
              <a:path w="5290998" h="5290998">
                <a:moveTo>
                  <a:pt x="2645499" y="0"/>
                </a:moveTo>
                <a:cubicBezTo>
                  <a:pt x="4106568" y="0"/>
                  <a:pt x="5290998" y="1184430"/>
                  <a:pt x="5290998" y="2645499"/>
                </a:cubicBezTo>
                <a:cubicBezTo>
                  <a:pt x="5290998" y="4106568"/>
                  <a:pt x="4106568" y="5290998"/>
                  <a:pt x="2645499" y="5290998"/>
                </a:cubicBezTo>
                <a:cubicBezTo>
                  <a:pt x="1184430" y="5290998"/>
                  <a:pt x="0" y="4106568"/>
                  <a:pt x="0" y="2645499"/>
                </a:cubicBezTo>
                <a:cubicBezTo>
                  <a:pt x="0" y="1184430"/>
                  <a:pt x="1184430" y="0"/>
                  <a:pt x="2645499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Girls Who Code At Home">
            <a:extLst>
              <a:ext uri="{FF2B5EF4-FFF2-40B4-BE49-F238E27FC236}">
                <a16:creationId xmlns:a16="http://schemas.microsoft.com/office/drawing/2014/main" id="{1855DE2F-5747-7242-4B9F-92240EC5EC5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85" r="14866"/>
          <a:stretch/>
        </p:blipFill>
        <p:spPr bwMode="auto">
          <a:xfrm>
            <a:off x="8414456" y="232636"/>
            <a:ext cx="2822268" cy="2822268"/>
          </a:xfrm>
          <a:custGeom>
            <a:avLst/>
            <a:gdLst/>
            <a:ahLst/>
            <a:cxnLst/>
            <a:rect l="l" t="t" r="r" b="b"/>
            <a:pathLst>
              <a:path w="2588520" h="2588520">
                <a:moveTo>
                  <a:pt x="1294260" y="0"/>
                </a:moveTo>
                <a:cubicBezTo>
                  <a:pt x="2009060" y="0"/>
                  <a:pt x="2588520" y="579460"/>
                  <a:pt x="2588520" y="1294260"/>
                </a:cubicBezTo>
                <a:cubicBezTo>
                  <a:pt x="2588520" y="2009060"/>
                  <a:pt x="2009060" y="2588520"/>
                  <a:pt x="1294260" y="2588520"/>
                </a:cubicBezTo>
                <a:cubicBezTo>
                  <a:pt x="579460" y="2588520"/>
                  <a:pt x="0" y="2009060"/>
                  <a:pt x="0" y="1294260"/>
                </a:cubicBezTo>
                <a:cubicBezTo>
                  <a:pt x="0" y="579460"/>
                  <a:pt x="579460" y="0"/>
                  <a:pt x="1294260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0" name="Graphic 212">
            <a:extLst>
              <a:ext uri="{FF2B5EF4-FFF2-40B4-BE49-F238E27FC236}">
                <a16:creationId xmlns:a16="http://schemas.microsoft.com/office/drawing/2014/main" id="{4D4C00DC-4DC6-4CD2-9E31-F17E6CEBC5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79511" y="151388"/>
            <a:ext cx="443964" cy="443964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92" name="Graphic 212">
            <a:extLst>
              <a:ext uri="{FF2B5EF4-FFF2-40B4-BE49-F238E27FC236}">
                <a16:creationId xmlns:a16="http://schemas.microsoft.com/office/drawing/2014/main" id="{F778F7C6-A4AB-4CBC-8CC6-19DF9EE963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79511" y="151388"/>
            <a:ext cx="443964" cy="443964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chemeClr val="accent3">
              <a:alpha val="2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94" name="Graphic 4">
            <a:extLst>
              <a:ext uri="{FF2B5EF4-FFF2-40B4-BE49-F238E27FC236}">
                <a16:creationId xmlns:a16="http://schemas.microsoft.com/office/drawing/2014/main" id="{63301095-70B2-49AA-8DA9-A35629AD62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865725" y="3995696"/>
            <a:ext cx="1998298" cy="1998316"/>
            <a:chOff x="5734037" y="3067039"/>
            <a:chExt cx="724483" cy="724489"/>
          </a:xfrm>
          <a:solidFill>
            <a:schemeClr val="tx1"/>
          </a:solidFill>
        </p:grpSpPr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D218E08C-0BEA-45C2-8C09-4141DDDA00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067039"/>
              <a:ext cx="14192" cy="14097"/>
            </a:xfrm>
            <a:custGeom>
              <a:avLst/>
              <a:gdLst>
                <a:gd name="connsiteX0" fmla="*/ 14192 w 14192"/>
                <a:gd name="connsiteY0" fmla="*/ 7049 h 14097"/>
                <a:gd name="connsiteX1" fmla="*/ 7144 w 14192"/>
                <a:gd name="connsiteY1" fmla="*/ 14097 h 14097"/>
                <a:gd name="connsiteX2" fmla="*/ 0 w 14192"/>
                <a:gd name="connsiteY2" fmla="*/ 7049 h 14097"/>
                <a:gd name="connsiteX3" fmla="*/ 7049 w 14192"/>
                <a:gd name="connsiteY3" fmla="*/ 0 h 14097"/>
                <a:gd name="connsiteX4" fmla="*/ 14192 w 14192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7">
                  <a:moveTo>
                    <a:pt x="14192" y="7049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232F6090-14E0-44C6-B9FC-C91047BCDC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067039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FDB9402B-335C-4892-9E7C-C400E95BE0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E7A4371D-4448-409A-93F3-0C92E3EBDC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780149CB-4B8F-4FD1-AC5E-25670C9EA0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92D49A1A-35B0-4620-9D1E-A782A0E978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067039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AFF46F08-B1E4-44C1-BD4A-4191D6EAD9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8DB16610-3D81-4E5C-850D-5D1245C0DC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126284"/>
              <a:ext cx="14192" cy="14097"/>
            </a:xfrm>
            <a:custGeom>
              <a:avLst/>
              <a:gdLst>
                <a:gd name="connsiteX0" fmla="*/ 14192 w 14192"/>
                <a:gd name="connsiteY0" fmla="*/ 7049 h 14097"/>
                <a:gd name="connsiteX1" fmla="*/ 7144 w 14192"/>
                <a:gd name="connsiteY1" fmla="*/ 14097 h 14097"/>
                <a:gd name="connsiteX2" fmla="*/ 0 w 14192"/>
                <a:gd name="connsiteY2" fmla="*/ 7049 h 14097"/>
                <a:gd name="connsiteX3" fmla="*/ 7049 w 14192"/>
                <a:gd name="connsiteY3" fmla="*/ 0 h 14097"/>
                <a:gd name="connsiteX4" fmla="*/ 14192 w 14192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7">
                  <a:moveTo>
                    <a:pt x="14192" y="7049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E05501B2-83AC-4299-BE5A-8CA16B4089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126282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07CF1B90-3B3A-403E-A94F-8B82945D07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12628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56A1CBA9-4AC1-4C42-9429-3FF31DF282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12628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21318D9B-FD39-402A-ADFA-0E6CC789A7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12628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333FB08F-B346-47C0-A7CD-1DE53E6C0D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12628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8 w 14097"/>
                <a:gd name="connsiteY1" fmla="*/ 14097 h 14097"/>
                <a:gd name="connsiteX2" fmla="*/ 0 w 14097"/>
                <a:gd name="connsiteY2" fmla="*/ 7049 h 14097"/>
                <a:gd name="connsiteX3" fmla="*/ 7048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893AD6F2-6408-4A8E-9749-CB7388EF3D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12628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715D9D2F-1568-4BE3-A54A-69F52492B0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185434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9AB547A7-0D80-491F-98B4-C6B7CC4FC4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18543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7E2693CD-DAF5-4B26-9A2F-17673BF318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18543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A96EEE12-952A-4693-B161-D7071D6010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18543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F4228DCC-1611-4BDC-90AA-231F67EB11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18543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DA163C3C-D3DF-461F-B6A8-90C7C227D1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18543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4D021D29-2980-41C3-AB83-DA93C105BC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18543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AC09C1FA-1A9D-49A7-9D73-8B777140A3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244679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0B8D8CD4-7B9B-48A5-BC59-0CB859354F7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244677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224D0A27-A8B0-4020-9399-24127726E6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244677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168E8EBA-9F8C-4650-B9BE-38A0A56BCF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244677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6A460BB3-2605-4AA2-AE1D-B9FB61EBF2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244677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1E2E38EE-DBBE-4CC1-9498-E7193E1B28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244679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BF191D5C-7D2A-4408-A8F2-389D2360F9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244677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08F7193B-B379-4921-9F17-1841D50611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303829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B4C5E53C-6003-4F74-B1CA-C7EA1E4993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303829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CB97B2B1-1CF5-46A5-940D-AB8F57F590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0783F4F1-D8CE-4453-B79B-AD976E272C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06A7A4C9-F24F-4F00-A2FA-29E788A091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EB694A32-59D6-46E3-8CE4-E4C485C2CB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303829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983EBB4C-28FF-41C6-90D6-5F30FC0868E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0707659D-8AE9-49B5-AB29-ECC099F495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363074"/>
              <a:ext cx="14192" cy="14097"/>
            </a:xfrm>
            <a:custGeom>
              <a:avLst/>
              <a:gdLst>
                <a:gd name="connsiteX0" fmla="*/ 14192 w 14192"/>
                <a:gd name="connsiteY0" fmla="*/ 7048 h 14097"/>
                <a:gd name="connsiteX1" fmla="*/ 7144 w 14192"/>
                <a:gd name="connsiteY1" fmla="*/ 14097 h 14097"/>
                <a:gd name="connsiteX2" fmla="*/ 0 w 14192"/>
                <a:gd name="connsiteY2" fmla="*/ 7048 h 14097"/>
                <a:gd name="connsiteX3" fmla="*/ 7049 w 14192"/>
                <a:gd name="connsiteY3" fmla="*/ 0 h 14097"/>
                <a:gd name="connsiteX4" fmla="*/ 14192 w 14192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7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5C987ECC-9573-46EA-9C4A-7C3CAE3938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363072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4DAF6708-18C2-4082-B024-6CEA32AE01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72CBB5AE-39E2-4D9B-A834-64D31B0032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4592DE98-77BF-4E8E-AEB4-1934207BAE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5AF5D9A0-BA94-4D2B-8479-26C55355B6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363074"/>
              <a:ext cx="14097" cy="14097"/>
            </a:xfrm>
            <a:custGeom>
              <a:avLst/>
              <a:gdLst>
                <a:gd name="connsiteX0" fmla="*/ 14097 w 14097"/>
                <a:gd name="connsiteY0" fmla="*/ 7048 h 14097"/>
                <a:gd name="connsiteX1" fmla="*/ 7048 w 14097"/>
                <a:gd name="connsiteY1" fmla="*/ 14097 h 14097"/>
                <a:gd name="connsiteX2" fmla="*/ 0 w 14097"/>
                <a:gd name="connsiteY2" fmla="*/ 7048 h 14097"/>
                <a:gd name="connsiteX3" fmla="*/ 7048 w 14097"/>
                <a:gd name="connsiteY3" fmla="*/ 0 h 14097"/>
                <a:gd name="connsiteX4" fmla="*/ 14097 w 14097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2CAA6A8E-7ACF-4EF7-AAD6-734A009DCF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D3DD3695-F212-4BAD-BBB3-EC1F624740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422225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AB1B3ECB-7594-4C5C-B62B-E686C0A89E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42222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5EE54C3C-D9E5-4782-B8F6-058EB2D63E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EAE78EEE-DC43-44E1-AB47-ACB80F94B1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847D67EF-1141-4582-866E-FE02FB2360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99ECC931-60A1-4628-A34B-4B68DA3CC2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42222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A587D2BE-3417-44AE-BEEF-57F88CECB4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FCEB2ED3-A08D-4286-B75D-893289F3F3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067039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6953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048" y="0"/>
                    <a:pt x="6953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7C7DB7BB-8173-4377-85B0-032B7BDAB6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93EF69B4-3F48-4509-8BF8-926E23BC1D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9 w 14096"/>
                <a:gd name="connsiteY1" fmla="*/ 14097 h 14097"/>
                <a:gd name="connsiteX2" fmla="*/ 0 w 14096"/>
                <a:gd name="connsiteY2" fmla="*/ 7049 h 14097"/>
                <a:gd name="connsiteX3" fmla="*/ 6953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048" y="0"/>
                    <a:pt x="6953" y="0"/>
                  </a:cubicBezTo>
                  <a:cubicBezTo>
                    <a:pt x="10859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C1A86650-1EF5-46E3-885D-96985105A8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47EBBDE2-BD90-481F-A671-34E2186FB0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6953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048" y="0"/>
                    <a:pt x="6953" y="0"/>
                  </a:cubicBezTo>
                  <a:cubicBezTo>
                    <a:pt x="10858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87DAF1CB-838D-4C5C-8FB7-76BF677FEB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64573DA8-D2F3-4644-AC79-83843615C4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126281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41AB53B8-0D5C-44BD-A2A9-ABBF659E1F9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12628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29B7FA60-B453-4877-8D47-CA1209DF91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12628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7A6D2414-BCCC-40E8-B990-47642EFE96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12628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B0F37C2B-B7E6-420D-AD39-3AE4A2FBE9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12628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F6417E45-D7FC-40B8-AD49-941B28D18C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126283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2A8D1963-0C59-476C-AAFA-A7AF4FF508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185433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6BE777A9-EC29-46FC-AD21-AC7FD89B13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18543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C63BA1CE-93FB-42C7-8381-765E500232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18543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7F30F275-ADC8-4FD1-8B4B-673B37517B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18543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DB20529C-F2DD-4607-8DEE-19A9329686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18543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B8029A9A-DFF9-49CE-8CEE-95A6695F39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185432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6822C2EC-B05D-4CE6-9D59-164769D0ED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244676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53A0760F-F576-4A97-94AF-8BBE590844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244676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CA76721C-646A-4910-AD1A-BE6B67767C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244676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065D4766-CAEC-4074-A9E2-6110A12389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244676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4F1A0AC6-319D-49D8-A4FB-17A70E8E89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244676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79502B48-2B92-45BF-B9AC-1102B38078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24467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6363AFA7-321F-431C-B2FD-ADCB4D24BD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303829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33EDDE1B-7379-4973-8CFD-F3C737104D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1F20B58A-2DB8-46B2-9E93-9C8C817DCD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A5A3EF12-3DA1-4505-A44B-1B96348873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5B08812B-9264-47E7-8EC8-1233869F6B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2A29F226-A243-410B-BEE4-EBA9DD76F8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9DF57348-F837-475C-A7AA-3C7210041E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363072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1E41B89A-9A45-4947-ADB0-9400400498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6C1F1525-32BC-46E1-84E6-C2BB88730B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C73A8972-BA44-40C6-B045-83E78C4D4A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C196E956-03D1-4F79-826A-A2F5E3DEF1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ADA7B07B-EAC8-4FA5-B14F-3ABF8BA7A2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363074"/>
              <a:ext cx="14096" cy="14097"/>
            </a:xfrm>
            <a:custGeom>
              <a:avLst/>
              <a:gdLst>
                <a:gd name="connsiteX0" fmla="*/ 14097 w 14096"/>
                <a:gd name="connsiteY0" fmla="*/ 7048 h 14097"/>
                <a:gd name="connsiteX1" fmla="*/ 7048 w 14096"/>
                <a:gd name="connsiteY1" fmla="*/ 14097 h 14097"/>
                <a:gd name="connsiteX2" fmla="*/ 0 w 14096"/>
                <a:gd name="connsiteY2" fmla="*/ 7048 h 14097"/>
                <a:gd name="connsiteX3" fmla="*/ 7048 w 14096"/>
                <a:gd name="connsiteY3" fmla="*/ 0 h 14097"/>
                <a:gd name="connsiteX4" fmla="*/ 14097 w 14096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93C28672-FF9E-4FE0-AC47-2FDD26CD75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42222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E347BAB3-EA9C-4ADD-AE5E-28F2E3C538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321920C4-EE31-4F03-A0D5-A280D3F4B1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6EBB3D05-4C78-4F10-8D03-8909DBCFB3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FC65F531-84E4-463F-8791-EB6EDFA639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A63BB6A3-D482-43F2-9F5F-20E163CC44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42222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ABDCCD34-EB5D-4194-8A28-1424E98AE4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481374"/>
              <a:ext cx="14192" cy="14096"/>
            </a:xfrm>
            <a:custGeom>
              <a:avLst/>
              <a:gdLst>
                <a:gd name="connsiteX0" fmla="*/ 14192 w 14192"/>
                <a:gd name="connsiteY0" fmla="*/ 7049 h 14096"/>
                <a:gd name="connsiteX1" fmla="*/ 7144 w 14192"/>
                <a:gd name="connsiteY1" fmla="*/ 14097 h 14096"/>
                <a:gd name="connsiteX2" fmla="*/ 0 w 14192"/>
                <a:gd name="connsiteY2" fmla="*/ 7049 h 14096"/>
                <a:gd name="connsiteX3" fmla="*/ 7049 w 14192"/>
                <a:gd name="connsiteY3" fmla="*/ 0 h 14096"/>
                <a:gd name="connsiteX4" fmla="*/ 14192 w 14192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9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1049"/>
                    <a:pt x="0" y="7049"/>
                  </a:cubicBezTo>
                  <a:cubicBezTo>
                    <a:pt x="0" y="3048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7" name="Freeform: Shape 186">
              <a:extLst>
                <a:ext uri="{FF2B5EF4-FFF2-40B4-BE49-F238E27FC236}">
                  <a16:creationId xmlns:a16="http://schemas.microsoft.com/office/drawing/2014/main" id="{F058544E-163D-4FFF-9A69-0B3A3F2D66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48137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8" name="Freeform: Shape 187">
              <a:extLst>
                <a:ext uri="{FF2B5EF4-FFF2-40B4-BE49-F238E27FC236}">
                  <a16:creationId xmlns:a16="http://schemas.microsoft.com/office/drawing/2014/main" id="{11041486-0577-4F0E-8DD5-5E20E26729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9" name="Freeform: Shape 188">
              <a:extLst>
                <a:ext uri="{FF2B5EF4-FFF2-40B4-BE49-F238E27FC236}">
                  <a16:creationId xmlns:a16="http://schemas.microsoft.com/office/drawing/2014/main" id="{71D11099-C84E-43AC-9F20-92460E1708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E598FB87-8AFF-4C56-9E2C-776F4641E9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1" name="Freeform: Shape 190">
              <a:extLst>
                <a:ext uri="{FF2B5EF4-FFF2-40B4-BE49-F238E27FC236}">
                  <a16:creationId xmlns:a16="http://schemas.microsoft.com/office/drawing/2014/main" id="{7701E761-16DE-4350-9718-DD81B37FB9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48137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2" name="Freeform: Shape 191">
              <a:extLst>
                <a:ext uri="{FF2B5EF4-FFF2-40B4-BE49-F238E27FC236}">
                  <a16:creationId xmlns:a16="http://schemas.microsoft.com/office/drawing/2014/main" id="{552E747F-E415-4348-A11A-4CABCB64B5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id="{C6472F13-E6DE-4469-9563-F478261B6E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540620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id="{5C72FE15-910B-4622-A14C-AFA2DFCC02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540620"/>
              <a:ext cx="14097" cy="14097"/>
            </a:xfrm>
            <a:custGeom>
              <a:avLst/>
              <a:gdLst>
                <a:gd name="connsiteX0" fmla="*/ 14097 w 14097"/>
                <a:gd name="connsiteY0" fmla="*/ 7048 h 14097"/>
                <a:gd name="connsiteX1" fmla="*/ 7049 w 14097"/>
                <a:gd name="connsiteY1" fmla="*/ 14097 h 14097"/>
                <a:gd name="connsiteX2" fmla="*/ 0 w 14097"/>
                <a:gd name="connsiteY2" fmla="*/ 7048 h 14097"/>
                <a:gd name="connsiteX3" fmla="*/ 7049 w 14097"/>
                <a:gd name="connsiteY3" fmla="*/ 0 h 14097"/>
                <a:gd name="connsiteX4" fmla="*/ 14097 w 14097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5" name="Freeform: Shape 194">
              <a:extLst>
                <a:ext uri="{FF2B5EF4-FFF2-40B4-BE49-F238E27FC236}">
                  <a16:creationId xmlns:a16="http://schemas.microsoft.com/office/drawing/2014/main" id="{BAB8F759-DEFA-4D35-B76E-6D3034FB77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54062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A1BBCEBD-DCE2-4354-B878-49ABEC3679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54062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id="{2CBB3A18-0021-403F-8E24-8805829B42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54062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id="{8FDF7AAC-1EC6-4409-90AB-DBB984883D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540620"/>
              <a:ext cx="14097" cy="14097"/>
            </a:xfrm>
            <a:custGeom>
              <a:avLst/>
              <a:gdLst>
                <a:gd name="connsiteX0" fmla="*/ 14097 w 14097"/>
                <a:gd name="connsiteY0" fmla="*/ 7048 h 14097"/>
                <a:gd name="connsiteX1" fmla="*/ 7049 w 14097"/>
                <a:gd name="connsiteY1" fmla="*/ 14097 h 14097"/>
                <a:gd name="connsiteX2" fmla="*/ 0 w 14097"/>
                <a:gd name="connsiteY2" fmla="*/ 7048 h 14097"/>
                <a:gd name="connsiteX3" fmla="*/ 7049 w 14097"/>
                <a:gd name="connsiteY3" fmla="*/ 0 h 14097"/>
                <a:gd name="connsiteX4" fmla="*/ 14097 w 14097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9" name="Freeform: Shape 198">
              <a:extLst>
                <a:ext uri="{FF2B5EF4-FFF2-40B4-BE49-F238E27FC236}">
                  <a16:creationId xmlns:a16="http://schemas.microsoft.com/office/drawing/2014/main" id="{5B9999E8-7D25-4049-8328-685B556DC6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54062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0" name="Freeform: Shape 199">
              <a:extLst>
                <a:ext uri="{FF2B5EF4-FFF2-40B4-BE49-F238E27FC236}">
                  <a16:creationId xmlns:a16="http://schemas.microsoft.com/office/drawing/2014/main" id="{E77FC8A9-DEAE-424D-B460-12E0F3268D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599770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1" name="Freeform: Shape 200">
              <a:extLst>
                <a:ext uri="{FF2B5EF4-FFF2-40B4-BE49-F238E27FC236}">
                  <a16:creationId xmlns:a16="http://schemas.microsoft.com/office/drawing/2014/main" id="{54F9C69A-0DCF-444A-B970-32B4120483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599770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id="{8BD94DDA-54FF-48EE-9DAC-C0EA6F91D4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59977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3" name="Freeform: Shape 202">
              <a:extLst>
                <a:ext uri="{FF2B5EF4-FFF2-40B4-BE49-F238E27FC236}">
                  <a16:creationId xmlns:a16="http://schemas.microsoft.com/office/drawing/2014/main" id="{E18A6989-0132-4CB7-BB68-EEBC4E0806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59977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4" name="Freeform: Shape 203">
              <a:extLst>
                <a:ext uri="{FF2B5EF4-FFF2-40B4-BE49-F238E27FC236}">
                  <a16:creationId xmlns:a16="http://schemas.microsoft.com/office/drawing/2014/main" id="{A1357332-D19F-4C2B-B474-21D5539B90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59977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5" name="Freeform: Shape 204">
              <a:extLst>
                <a:ext uri="{FF2B5EF4-FFF2-40B4-BE49-F238E27FC236}">
                  <a16:creationId xmlns:a16="http://schemas.microsoft.com/office/drawing/2014/main" id="{295C7590-8B80-428C-95A9-638B265425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599770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6" name="Freeform: Shape 205">
              <a:extLst>
                <a:ext uri="{FF2B5EF4-FFF2-40B4-BE49-F238E27FC236}">
                  <a16:creationId xmlns:a16="http://schemas.microsoft.com/office/drawing/2014/main" id="{CA0E8A31-7520-4726-9D96-43BA87407E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59977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id="{9407EEE0-5D8E-4CCC-A91B-0CB523227C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7" y="3659014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8" name="Freeform: Shape 207">
              <a:extLst>
                <a:ext uri="{FF2B5EF4-FFF2-40B4-BE49-F238E27FC236}">
                  <a16:creationId xmlns:a16="http://schemas.microsoft.com/office/drawing/2014/main" id="{3799DFCC-868B-4257-B530-8E8D616CC5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2" y="3659014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9" name="Freeform: Shape 208">
              <a:extLst>
                <a:ext uri="{FF2B5EF4-FFF2-40B4-BE49-F238E27FC236}">
                  <a16:creationId xmlns:a16="http://schemas.microsoft.com/office/drawing/2014/main" id="{F7F5EEB5-FE82-45A8-97C4-88460ABAFB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2" y="365901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id="{CD76E4C7-EB07-499D-9BC3-FF39C8B613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65901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id="{86EFDF8D-E5F7-4EB8-B8DA-3CC7E21D88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65901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2" name="Freeform: Shape 211">
              <a:extLst>
                <a:ext uri="{FF2B5EF4-FFF2-40B4-BE49-F238E27FC236}">
                  <a16:creationId xmlns:a16="http://schemas.microsoft.com/office/drawing/2014/main" id="{2CA6506B-EACA-4FB2-81AB-E028F44786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659014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3" name="Freeform: Shape 212">
              <a:extLst>
                <a:ext uri="{FF2B5EF4-FFF2-40B4-BE49-F238E27FC236}">
                  <a16:creationId xmlns:a16="http://schemas.microsoft.com/office/drawing/2014/main" id="{193E4771-2787-4901-93D8-7E90F3F479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65901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4" name="Freeform: Shape 213">
              <a:extLst>
                <a:ext uri="{FF2B5EF4-FFF2-40B4-BE49-F238E27FC236}">
                  <a16:creationId xmlns:a16="http://schemas.microsoft.com/office/drawing/2014/main" id="{0EA31773-15F1-4605-8787-6891ABB211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9" y="3718165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5" name="Freeform: Shape 214">
              <a:extLst>
                <a:ext uri="{FF2B5EF4-FFF2-40B4-BE49-F238E27FC236}">
                  <a16:creationId xmlns:a16="http://schemas.microsoft.com/office/drawing/2014/main" id="{1302C213-2CD5-4168-9534-111E6E81A8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4" y="371816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6" name="Freeform: Shape 215">
              <a:extLst>
                <a:ext uri="{FF2B5EF4-FFF2-40B4-BE49-F238E27FC236}">
                  <a16:creationId xmlns:a16="http://schemas.microsoft.com/office/drawing/2014/main" id="{B9B36C24-2336-41FD-BAC4-6CD69DFD55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4" y="371816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7" name="Freeform: Shape 216">
              <a:extLst>
                <a:ext uri="{FF2B5EF4-FFF2-40B4-BE49-F238E27FC236}">
                  <a16:creationId xmlns:a16="http://schemas.microsoft.com/office/drawing/2014/main" id="{CA3AFAFE-D376-4A7B-928B-833531472D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9" y="371816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8" name="Freeform: Shape 217">
              <a:extLst>
                <a:ext uri="{FF2B5EF4-FFF2-40B4-BE49-F238E27FC236}">
                  <a16:creationId xmlns:a16="http://schemas.microsoft.com/office/drawing/2014/main" id="{7C685A00-A4F7-4250-BAAA-70978DADE4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9" y="371816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9" name="Freeform: Shape 218">
              <a:extLst>
                <a:ext uri="{FF2B5EF4-FFF2-40B4-BE49-F238E27FC236}">
                  <a16:creationId xmlns:a16="http://schemas.microsoft.com/office/drawing/2014/main" id="{E52682F3-EDD5-4BDC-BB19-A4540873A8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71816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0" name="Freeform: Shape 219">
              <a:extLst>
                <a:ext uri="{FF2B5EF4-FFF2-40B4-BE49-F238E27FC236}">
                  <a16:creationId xmlns:a16="http://schemas.microsoft.com/office/drawing/2014/main" id="{2C5E1880-CFBA-4547-9C23-6D2C433048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5" y="371816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1" name="Freeform: Shape 220">
              <a:extLst>
                <a:ext uri="{FF2B5EF4-FFF2-40B4-BE49-F238E27FC236}">
                  <a16:creationId xmlns:a16="http://schemas.microsoft.com/office/drawing/2014/main" id="{439AAF4F-2AAD-4A02-A7FA-FE28D52869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40" y="3777410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2" name="Freeform: Shape 221">
              <a:extLst>
                <a:ext uri="{FF2B5EF4-FFF2-40B4-BE49-F238E27FC236}">
                  <a16:creationId xmlns:a16="http://schemas.microsoft.com/office/drawing/2014/main" id="{05614144-9309-41ED-8E05-839A6EEFF8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5" y="3777410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3" name="Freeform: Shape 222">
              <a:extLst>
                <a:ext uri="{FF2B5EF4-FFF2-40B4-BE49-F238E27FC236}">
                  <a16:creationId xmlns:a16="http://schemas.microsoft.com/office/drawing/2014/main" id="{24324D6F-A81D-45F2-BA36-C53F1AB0C6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6" y="377740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4" name="Freeform: Shape 223">
              <a:extLst>
                <a:ext uri="{FF2B5EF4-FFF2-40B4-BE49-F238E27FC236}">
                  <a16:creationId xmlns:a16="http://schemas.microsoft.com/office/drawing/2014/main" id="{6B00668D-07BC-47CF-9D1E-F94EC7C56F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83" y="377740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5" name="Freeform: Shape 224">
              <a:extLst>
                <a:ext uri="{FF2B5EF4-FFF2-40B4-BE49-F238E27FC236}">
                  <a16:creationId xmlns:a16="http://schemas.microsoft.com/office/drawing/2014/main" id="{BCF78A89-29F2-4973-8463-DF3C57EFB4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35" y="377740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6" name="Freeform: Shape 225">
              <a:extLst>
                <a:ext uri="{FF2B5EF4-FFF2-40B4-BE49-F238E27FC236}">
                  <a16:creationId xmlns:a16="http://schemas.microsoft.com/office/drawing/2014/main" id="{F5BCB645-FB02-40FC-99A4-06CA3F1B28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82" y="3777410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7" name="Freeform: Shape 226">
              <a:extLst>
                <a:ext uri="{FF2B5EF4-FFF2-40B4-BE49-F238E27FC236}">
                  <a16:creationId xmlns:a16="http://schemas.microsoft.com/office/drawing/2014/main" id="{F6115A3A-2FBE-4633-A426-37D05BC071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31" y="377740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8" name="Freeform: Shape 227">
              <a:extLst>
                <a:ext uri="{FF2B5EF4-FFF2-40B4-BE49-F238E27FC236}">
                  <a16:creationId xmlns:a16="http://schemas.microsoft.com/office/drawing/2014/main" id="{AEFD8D2F-B95A-4C0A-AE85-53171B29F5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481374"/>
              <a:ext cx="14097" cy="14096"/>
            </a:xfrm>
            <a:custGeom>
              <a:avLst/>
              <a:gdLst>
                <a:gd name="connsiteX0" fmla="*/ 14097 w 14097"/>
                <a:gd name="connsiteY0" fmla="*/ 7049 h 14096"/>
                <a:gd name="connsiteX1" fmla="*/ 7049 w 14097"/>
                <a:gd name="connsiteY1" fmla="*/ 14097 h 14096"/>
                <a:gd name="connsiteX2" fmla="*/ 0 w 14097"/>
                <a:gd name="connsiteY2" fmla="*/ 7049 h 14096"/>
                <a:gd name="connsiteX3" fmla="*/ 7049 w 14097"/>
                <a:gd name="connsiteY3" fmla="*/ 0 h 14096"/>
                <a:gd name="connsiteX4" fmla="*/ 14097 w 14097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9" name="Freeform: Shape 228">
              <a:extLst>
                <a:ext uri="{FF2B5EF4-FFF2-40B4-BE49-F238E27FC236}">
                  <a16:creationId xmlns:a16="http://schemas.microsoft.com/office/drawing/2014/main" id="{4DD4F397-1F35-4E06-8EC1-8F58C51912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0" name="Freeform: Shape 229">
              <a:extLst>
                <a:ext uri="{FF2B5EF4-FFF2-40B4-BE49-F238E27FC236}">
                  <a16:creationId xmlns:a16="http://schemas.microsoft.com/office/drawing/2014/main" id="{B031E5E0-C77D-49F7-ADF2-258D23052D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9 w 14096"/>
                <a:gd name="connsiteY1" fmla="*/ 14097 h 14096"/>
                <a:gd name="connsiteX2" fmla="*/ 0 w 14096"/>
                <a:gd name="connsiteY2" fmla="*/ 7049 h 14096"/>
                <a:gd name="connsiteX3" fmla="*/ 7049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1" name="Freeform: Shape 230">
              <a:extLst>
                <a:ext uri="{FF2B5EF4-FFF2-40B4-BE49-F238E27FC236}">
                  <a16:creationId xmlns:a16="http://schemas.microsoft.com/office/drawing/2014/main" id="{3F044DE9-FE64-4C30-8191-7E1547880C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2" name="Freeform: Shape 231">
              <a:extLst>
                <a:ext uri="{FF2B5EF4-FFF2-40B4-BE49-F238E27FC236}">
                  <a16:creationId xmlns:a16="http://schemas.microsoft.com/office/drawing/2014/main" id="{9B18BCEB-85ED-4077-ACB7-FEB2F64432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3" name="Freeform: Shape 232">
              <a:extLst>
                <a:ext uri="{FF2B5EF4-FFF2-40B4-BE49-F238E27FC236}">
                  <a16:creationId xmlns:a16="http://schemas.microsoft.com/office/drawing/2014/main" id="{00C0927E-2CCF-4F8E-8A54-22B8A93C97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481373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4" name="Freeform: Shape 233">
              <a:extLst>
                <a:ext uri="{FF2B5EF4-FFF2-40B4-BE49-F238E27FC236}">
                  <a16:creationId xmlns:a16="http://schemas.microsoft.com/office/drawing/2014/main" id="{D0C3350E-04F5-4FED-9991-4DD964E099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540622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5" name="Freeform: Shape 234">
              <a:extLst>
                <a:ext uri="{FF2B5EF4-FFF2-40B4-BE49-F238E27FC236}">
                  <a16:creationId xmlns:a16="http://schemas.microsoft.com/office/drawing/2014/main" id="{F43D0338-A6C9-4866-8D0C-072664518E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54062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6" name="Freeform: Shape 235">
              <a:extLst>
                <a:ext uri="{FF2B5EF4-FFF2-40B4-BE49-F238E27FC236}">
                  <a16:creationId xmlns:a16="http://schemas.microsoft.com/office/drawing/2014/main" id="{40EA171B-27E2-4100-9D5F-123CF6E7F9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5406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7" name="Freeform: Shape 236">
              <a:extLst>
                <a:ext uri="{FF2B5EF4-FFF2-40B4-BE49-F238E27FC236}">
                  <a16:creationId xmlns:a16="http://schemas.microsoft.com/office/drawing/2014/main" id="{22FD540C-F3DF-40F5-B2BE-BBD113EF43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54062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8" name="Freeform: Shape 237">
              <a:extLst>
                <a:ext uri="{FF2B5EF4-FFF2-40B4-BE49-F238E27FC236}">
                  <a16:creationId xmlns:a16="http://schemas.microsoft.com/office/drawing/2014/main" id="{57768D93-FAD4-4236-969B-B8EE8E88F3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54063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9" name="Freeform: Shape 238">
              <a:extLst>
                <a:ext uri="{FF2B5EF4-FFF2-40B4-BE49-F238E27FC236}">
                  <a16:creationId xmlns:a16="http://schemas.microsoft.com/office/drawing/2014/main" id="{0F5E0490-21C2-4EF6-950D-38814F32C2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540631"/>
              <a:ext cx="14096" cy="14097"/>
            </a:xfrm>
            <a:custGeom>
              <a:avLst/>
              <a:gdLst>
                <a:gd name="connsiteX0" fmla="*/ 14097 w 14096"/>
                <a:gd name="connsiteY0" fmla="*/ 7048 h 14097"/>
                <a:gd name="connsiteX1" fmla="*/ 7048 w 14096"/>
                <a:gd name="connsiteY1" fmla="*/ 14097 h 14097"/>
                <a:gd name="connsiteX2" fmla="*/ 0 w 14096"/>
                <a:gd name="connsiteY2" fmla="*/ 7048 h 14097"/>
                <a:gd name="connsiteX3" fmla="*/ 7048 w 14096"/>
                <a:gd name="connsiteY3" fmla="*/ 0 h 14097"/>
                <a:gd name="connsiteX4" fmla="*/ 14097 w 14096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8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0" name="Freeform: Shape 239">
              <a:extLst>
                <a:ext uri="{FF2B5EF4-FFF2-40B4-BE49-F238E27FC236}">
                  <a16:creationId xmlns:a16="http://schemas.microsoft.com/office/drawing/2014/main" id="{8E981C9B-710F-4034-AE82-28B1B07245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599781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1" name="Freeform: Shape 240">
              <a:extLst>
                <a:ext uri="{FF2B5EF4-FFF2-40B4-BE49-F238E27FC236}">
                  <a16:creationId xmlns:a16="http://schemas.microsoft.com/office/drawing/2014/main" id="{CC62C2CC-DBAE-4877-8F55-02FE00AE81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5997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2" name="Freeform: Shape 241">
              <a:extLst>
                <a:ext uri="{FF2B5EF4-FFF2-40B4-BE49-F238E27FC236}">
                  <a16:creationId xmlns:a16="http://schemas.microsoft.com/office/drawing/2014/main" id="{D8F57D8B-1988-441F-9DAE-A525DA5E9D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5997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3" name="Freeform: Shape 242">
              <a:extLst>
                <a:ext uri="{FF2B5EF4-FFF2-40B4-BE49-F238E27FC236}">
                  <a16:creationId xmlns:a16="http://schemas.microsoft.com/office/drawing/2014/main" id="{6715F028-3A13-4D5F-86C4-74C0AD81D6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5997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4" name="Freeform: Shape 243">
              <a:extLst>
                <a:ext uri="{FF2B5EF4-FFF2-40B4-BE49-F238E27FC236}">
                  <a16:creationId xmlns:a16="http://schemas.microsoft.com/office/drawing/2014/main" id="{DC6C9B50-47B3-44E7-B897-43D010A189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59978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5" name="Freeform: Shape 244">
              <a:extLst>
                <a:ext uri="{FF2B5EF4-FFF2-40B4-BE49-F238E27FC236}">
                  <a16:creationId xmlns:a16="http://schemas.microsoft.com/office/drawing/2014/main" id="{F3F602F0-702E-4D5F-A4FC-0E602C02B9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599782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6" name="Freeform: Shape 245">
              <a:extLst>
                <a:ext uri="{FF2B5EF4-FFF2-40B4-BE49-F238E27FC236}">
                  <a16:creationId xmlns:a16="http://schemas.microsoft.com/office/drawing/2014/main" id="{9F379870-B34C-4DFC-9F0A-BDAB8C89FE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659026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7" name="Freeform: Shape 246">
              <a:extLst>
                <a:ext uri="{FF2B5EF4-FFF2-40B4-BE49-F238E27FC236}">
                  <a16:creationId xmlns:a16="http://schemas.microsoft.com/office/drawing/2014/main" id="{641092AC-FED1-4D1D-B57C-0AC883CA95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8" name="Freeform: Shape 247">
              <a:extLst>
                <a:ext uri="{FF2B5EF4-FFF2-40B4-BE49-F238E27FC236}">
                  <a16:creationId xmlns:a16="http://schemas.microsoft.com/office/drawing/2014/main" id="{EA8A0B5E-5BB1-46AF-AC31-7D3756F354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9" name="Freeform: Shape 248">
              <a:extLst>
                <a:ext uri="{FF2B5EF4-FFF2-40B4-BE49-F238E27FC236}">
                  <a16:creationId xmlns:a16="http://schemas.microsoft.com/office/drawing/2014/main" id="{1C519384-2192-432B-B768-64B4BC2DA9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0" name="Freeform: Shape 249">
              <a:extLst>
                <a:ext uri="{FF2B5EF4-FFF2-40B4-BE49-F238E27FC236}">
                  <a16:creationId xmlns:a16="http://schemas.microsoft.com/office/drawing/2014/main" id="{13C77A9D-44F0-4289-A611-D8AF813570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1" name="Freeform: Shape 250">
              <a:extLst>
                <a:ext uri="{FF2B5EF4-FFF2-40B4-BE49-F238E27FC236}">
                  <a16:creationId xmlns:a16="http://schemas.microsoft.com/office/drawing/2014/main" id="{0A54AEDC-E418-4E02-A713-6CE30C0CDD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2" name="Freeform: Shape 251">
              <a:extLst>
                <a:ext uri="{FF2B5EF4-FFF2-40B4-BE49-F238E27FC236}">
                  <a16:creationId xmlns:a16="http://schemas.microsoft.com/office/drawing/2014/main" id="{24FECFE3-9F31-47B0-B17F-CF2A1CEE85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718177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3" name="Freeform: Shape 252">
              <a:extLst>
                <a:ext uri="{FF2B5EF4-FFF2-40B4-BE49-F238E27FC236}">
                  <a16:creationId xmlns:a16="http://schemas.microsoft.com/office/drawing/2014/main" id="{68167DF4-8B16-419B-B7BA-2FD5FF6CC81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71817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4" name="Freeform: Shape 253">
              <a:extLst>
                <a:ext uri="{FF2B5EF4-FFF2-40B4-BE49-F238E27FC236}">
                  <a16:creationId xmlns:a16="http://schemas.microsoft.com/office/drawing/2014/main" id="{A543D24F-44C0-4DDF-A30E-8C8407548F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71817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5" name="Freeform: Shape 254">
              <a:extLst>
                <a:ext uri="{FF2B5EF4-FFF2-40B4-BE49-F238E27FC236}">
                  <a16:creationId xmlns:a16="http://schemas.microsoft.com/office/drawing/2014/main" id="{63DEAE3C-3931-41EE-B4A1-F9385602BE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71817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6" name="Freeform: Shape 255">
              <a:extLst>
                <a:ext uri="{FF2B5EF4-FFF2-40B4-BE49-F238E27FC236}">
                  <a16:creationId xmlns:a16="http://schemas.microsoft.com/office/drawing/2014/main" id="{B11945CD-32F6-4C09-82AF-5510512312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718172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7" name="Freeform: Shape 256">
              <a:extLst>
                <a:ext uri="{FF2B5EF4-FFF2-40B4-BE49-F238E27FC236}">
                  <a16:creationId xmlns:a16="http://schemas.microsoft.com/office/drawing/2014/main" id="{9109F44F-512F-4792-AED2-ECA80DDE16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71817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8" name="Freeform: Shape 257">
              <a:extLst>
                <a:ext uri="{FF2B5EF4-FFF2-40B4-BE49-F238E27FC236}">
                  <a16:creationId xmlns:a16="http://schemas.microsoft.com/office/drawing/2014/main" id="{29B9E19B-BC56-46F2-BFFF-1688CEA55A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2" y="3777419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9" name="Freeform: Shape 258">
              <a:extLst>
                <a:ext uri="{FF2B5EF4-FFF2-40B4-BE49-F238E27FC236}">
                  <a16:creationId xmlns:a16="http://schemas.microsoft.com/office/drawing/2014/main" id="{F573BDDE-4AED-43FB-B8D1-B5F3708931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2" y="3777419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0" name="Freeform: Shape 259">
              <a:extLst>
                <a:ext uri="{FF2B5EF4-FFF2-40B4-BE49-F238E27FC236}">
                  <a16:creationId xmlns:a16="http://schemas.microsoft.com/office/drawing/2014/main" id="{EFFDA684-6DFF-4629-830E-6F2ACAB8C3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8" y="3777419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1" name="Freeform: Shape 260">
              <a:extLst>
                <a:ext uri="{FF2B5EF4-FFF2-40B4-BE49-F238E27FC236}">
                  <a16:creationId xmlns:a16="http://schemas.microsoft.com/office/drawing/2014/main" id="{92E23250-6349-4726-AF61-08A57B3A2E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4" y="3777383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2" name="Freeform: Shape 261">
              <a:extLst>
                <a:ext uri="{FF2B5EF4-FFF2-40B4-BE49-F238E27FC236}">
                  <a16:creationId xmlns:a16="http://schemas.microsoft.com/office/drawing/2014/main" id="{8536AAE6-5497-4B0A-9C9F-4EAA1BB322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87" y="3777429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3" name="Freeform: Shape 262">
              <a:extLst>
                <a:ext uri="{FF2B5EF4-FFF2-40B4-BE49-F238E27FC236}">
                  <a16:creationId xmlns:a16="http://schemas.microsoft.com/office/drawing/2014/main" id="{52B72898-B9DE-4574-BB20-0C317954D4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24" y="377742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33817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7FAB502-CDC0-E831-575E-7592AB8F45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Kat exporteren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B582195-0A74-6F70-E264-52A3487311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Verwijder regel 2: achtergrond();</a:t>
            </a:r>
          </a:p>
          <a:p>
            <a:r>
              <a:rPr lang="nl-NL" dirty="0"/>
              <a:t>Klik op het werkveld</a:t>
            </a:r>
          </a:p>
          <a:p>
            <a:r>
              <a:rPr lang="nl-NL" dirty="0"/>
              <a:t>Duw op de / toets op je toetsenbord</a:t>
            </a:r>
          </a:p>
          <a:p>
            <a:r>
              <a:rPr lang="nl-NL" dirty="0"/>
              <a:t>Nu wordt je kat geëxporteerd!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E14A2540-B67D-944E-1120-355229D890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91955" y="557213"/>
            <a:ext cx="135255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9738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F2E5EC-9BA6-5379-3857-8909C45827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Kat importeren</a:t>
            </a:r>
          </a:p>
        </p:txBody>
      </p:sp>
      <p:pic>
        <p:nvPicPr>
          <p:cNvPr id="5" name="Tijdelijke aanduiding voor inhoud 4" descr="Afbeelding met tekst&#10;&#10;Automatisch gegenereerde beschrijving">
            <a:extLst>
              <a:ext uri="{FF2B5EF4-FFF2-40B4-BE49-F238E27FC236}">
                <a16:creationId xmlns:a16="http://schemas.microsoft.com/office/drawing/2014/main" id="{A9E85137-70B0-0C11-600B-DC8B77EE25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7164" y="3429000"/>
            <a:ext cx="2011690" cy="2746296"/>
          </a:xfrm>
        </p:spPr>
      </p:pic>
      <p:sp>
        <p:nvSpPr>
          <p:cNvPr id="8" name="Tijdelijke aanduiding voor inhoud 2">
            <a:extLst>
              <a:ext uri="{FF2B5EF4-FFF2-40B4-BE49-F238E27FC236}">
                <a16:creationId xmlns:a16="http://schemas.microsoft.com/office/drawing/2014/main" id="{4E3888AF-8975-02E0-6491-BD1F4F9999A7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dirty="0"/>
              <a:t>Duw op File &gt; open</a:t>
            </a:r>
          </a:p>
          <a:p>
            <a:r>
              <a:rPr lang="nl-NL" dirty="0"/>
              <a:t>Duw op workshop doolhof</a:t>
            </a:r>
          </a:p>
          <a:p>
            <a:r>
              <a:rPr lang="nl-NL" dirty="0"/>
              <a:t>Duw linksboven op het &gt; pijltje onder de </a:t>
            </a:r>
            <a:r>
              <a:rPr lang="nl-NL" dirty="0" err="1"/>
              <a:t>playbutton</a:t>
            </a:r>
            <a:endParaRPr lang="nl-NL" dirty="0"/>
          </a:p>
          <a:p>
            <a:r>
              <a:rPr lang="nl-NL" dirty="0"/>
              <a:t>Rechts van Sketch Files op het pijltje</a:t>
            </a:r>
          </a:p>
          <a:p>
            <a:r>
              <a:rPr lang="nl-NL" dirty="0"/>
              <a:t>Vervolgens duw je op upload file</a:t>
            </a:r>
          </a:p>
          <a:p>
            <a:r>
              <a:rPr lang="nl-NL" dirty="0"/>
              <a:t>Klik op het venster dat wordt geopend</a:t>
            </a:r>
          </a:p>
          <a:p>
            <a:r>
              <a:rPr lang="nl-NL" dirty="0"/>
              <a:t>Kies je bestand bij downloads</a:t>
            </a:r>
          </a:p>
          <a:p>
            <a:r>
              <a:rPr lang="nl-NL" dirty="0"/>
              <a:t>Het bestand heet myCanvas.png</a:t>
            </a:r>
          </a:p>
          <a:p>
            <a:endParaRPr lang="nl-NL" dirty="0"/>
          </a:p>
        </p:txBody>
      </p:sp>
      <p:cxnSp>
        <p:nvCxnSpPr>
          <p:cNvPr id="10" name="Rechte verbindingslijn met pijl 9">
            <a:extLst>
              <a:ext uri="{FF2B5EF4-FFF2-40B4-BE49-F238E27FC236}">
                <a16:creationId xmlns:a16="http://schemas.microsoft.com/office/drawing/2014/main" id="{229AA335-BA35-336E-C146-5496B9B890BD}"/>
              </a:ext>
            </a:extLst>
          </p:cNvPr>
          <p:cNvCxnSpPr/>
          <p:nvPr/>
        </p:nvCxnSpPr>
        <p:spPr>
          <a:xfrm>
            <a:off x="6685280" y="3637280"/>
            <a:ext cx="1849120" cy="10769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Graphic 5">
            <a:extLst>
              <a:ext uri="{FF2B5EF4-FFF2-40B4-BE49-F238E27FC236}">
                <a16:creationId xmlns:a16="http://schemas.microsoft.com/office/drawing/2014/main" id="{DB6A551C-266C-E800-FF68-7150E6547D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83083" y="363458"/>
            <a:ext cx="1172282" cy="1099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5330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B76B86-9D3E-8549-97FE-9F3B07E1F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Uitdaging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44A6A79-AC3F-F4EB-06CE-7A724EC0FB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nl-NL"/>
              <a:t>We gaan nu onze kat laten bewegen door het digitale doolhof!</a:t>
            </a:r>
          </a:p>
          <a:p>
            <a:r>
              <a:rPr lang="nl-NL"/>
              <a:t>Er is al gecodeerd hoe je de kat naar boven kan laten bewegen</a:t>
            </a:r>
          </a:p>
          <a:p>
            <a:r>
              <a:rPr lang="nl-NL"/>
              <a:t>Probeer nu zelf de kat ook andere kanten op te laten bewegen</a:t>
            </a:r>
          </a:p>
          <a:p>
            <a:endParaRPr lang="nl-NL"/>
          </a:p>
          <a:p>
            <a:r>
              <a:rPr lang="nl-NL"/>
              <a:t>Tip!</a:t>
            </a:r>
          </a:p>
          <a:p>
            <a:pPr marL="0" indent="0">
              <a:buNone/>
            </a:pPr>
            <a:r>
              <a:rPr lang="nl-NL"/>
              <a:t>Gebruik tijdens het coderen deze codes:</a:t>
            </a:r>
          </a:p>
          <a:p>
            <a:pPr marL="0" indent="0">
              <a:buNone/>
            </a:pPr>
            <a:r>
              <a:rPr lang="nl-NL"/>
              <a:t>-beweegNaarLinks();</a:t>
            </a:r>
          </a:p>
          <a:p>
            <a:pPr marL="0" indent="0">
              <a:buNone/>
            </a:pPr>
            <a:r>
              <a:rPr lang="nl-NL"/>
              <a:t>-beweegNaarBeneden();</a:t>
            </a:r>
          </a:p>
          <a:p>
            <a:pPr marL="0" indent="0">
              <a:buNone/>
            </a:pPr>
            <a:r>
              <a:rPr lang="nl-NL"/>
              <a:t>-beweegNaarRechts();</a:t>
            </a:r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948BE7FB-DD66-F887-4CD2-F0D09633C3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80273" y="420328"/>
            <a:ext cx="568016" cy="10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2637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C10768-AFA6-DE12-95F6-F5DBA664A2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Oplossing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AEEE7FC-A730-34C5-06E3-C1618EC77A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20440" y="1493520"/>
            <a:ext cx="4495800" cy="476472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nl-NL" b="0" i="0" dirty="0" err="1">
                <a:solidFill>
                  <a:srgbClr val="DCDDDE"/>
                </a:solidFill>
                <a:effectLst/>
                <a:latin typeface="Whitney"/>
              </a:rPr>
              <a:t>if</a:t>
            </a:r>
            <a:r>
              <a:rPr lang="nl-NL" b="0" i="0" dirty="0">
                <a:solidFill>
                  <a:srgbClr val="DCDDDE"/>
                </a:solidFill>
                <a:effectLst/>
                <a:latin typeface="Whitney"/>
              </a:rPr>
              <a:t>(</a:t>
            </a:r>
            <a:r>
              <a:rPr lang="nl-NL" b="0" i="0" dirty="0" err="1">
                <a:solidFill>
                  <a:srgbClr val="DCDDDE"/>
                </a:solidFill>
                <a:effectLst/>
                <a:latin typeface="Whitney"/>
              </a:rPr>
              <a:t>key</a:t>
            </a:r>
            <a:r>
              <a:rPr lang="nl-NL" b="0" i="0" dirty="0">
                <a:solidFill>
                  <a:srgbClr val="DCDDDE"/>
                </a:solidFill>
                <a:effectLst/>
                <a:latin typeface="Whitney"/>
              </a:rPr>
              <a:t> == 'w’){ </a:t>
            </a:r>
          </a:p>
          <a:p>
            <a:pPr marL="0" indent="0">
              <a:buNone/>
            </a:pPr>
            <a:r>
              <a:rPr lang="nl-NL" b="0" i="0" dirty="0">
                <a:solidFill>
                  <a:srgbClr val="DCDDDE"/>
                </a:solidFill>
                <a:effectLst/>
                <a:latin typeface="Whitney"/>
              </a:rPr>
              <a:t>	</a:t>
            </a:r>
            <a:r>
              <a:rPr lang="nl-NL" b="0" i="0" dirty="0" err="1">
                <a:solidFill>
                  <a:srgbClr val="DCDDDE"/>
                </a:solidFill>
                <a:effectLst/>
                <a:latin typeface="Whitney"/>
              </a:rPr>
              <a:t>beweegNaarBoven</a:t>
            </a:r>
            <a:r>
              <a:rPr lang="nl-NL" b="0" i="0" dirty="0">
                <a:solidFill>
                  <a:srgbClr val="DCDDDE"/>
                </a:solidFill>
                <a:effectLst/>
                <a:latin typeface="Whitney"/>
              </a:rPr>
              <a:t>(); </a:t>
            </a:r>
          </a:p>
          <a:p>
            <a:pPr marL="0" indent="0">
              <a:buNone/>
            </a:pPr>
            <a:r>
              <a:rPr lang="nl-NL" b="0" i="0" dirty="0">
                <a:solidFill>
                  <a:srgbClr val="DCDDDE"/>
                </a:solidFill>
                <a:effectLst/>
                <a:latin typeface="Whitney"/>
              </a:rPr>
              <a:t>} </a:t>
            </a:r>
          </a:p>
          <a:p>
            <a:pPr marL="0" indent="0">
              <a:buNone/>
            </a:pPr>
            <a:r>
              <a:rPr lang="nl-NL" b="0" i="0" dirty="0" err="1">
                <a:solidFill>
                  <a:srgbClr val="DCDDDE"/>
                </a:solidFill>
                <a:effectLst/>
                <a:latin typeface="Whitney"/>
              </a:rPr>
              <a:t>if</a:t>
            </a:r>
            <a:r>
              <a:rPr lang="nl-NL" b="0" i="0" dirty="0">
                <a:solidFill>
                  <a:srgbClr val="DCDDDE"/>
                </a:solidFill>
                <a:effectLst/>
                <a:latin typeface="Whitney"/>
              </a:rPr>
              <a:t> (</a:t>
            </a:r>
            <a:r>
              <a:rPr lang="nl-NL" b="0" i="0" dirty="0" err="1">
                <a:solidFill>
                  <a:srgbClr val="DCDDDE"/>
                </a:solidFill>
                <a:effectLst/>
                <a:latin typeface="Whitney"/>
              </a:rPr>
              <a:t>key</a:t>
            </a:r>
            <a:r>
              <a:rPr lang="nl-NL" b="0" i="0" dirty="0">
                <a:solidFill>
                  <a:srgbClr val="DCDDDE"/>
                </a:solidFill>
                <a:effectLst/>
                <a:latin typeface="Whitney"/>
              </a:rPr>
              <a:t> == 'a’){ </a:t>
            </a:r>
          </a:p>
          <a:p>
            <a:pPr marL="0" indent="0">
              <a:buNone/>
            </a:pPr>
            <a:r>
              <a:rPr lang="nl-NL" b="0" i="0" dirty="0">
                <a:solidFill>
                  <a:srgbClr val="DCDDDE"/>
                </a:solidFill>
                <a:effectLst/>
                <a:latin typeface="Whitney"/>
              </a:rPr>
              <a:t>	</a:t>
            </a:r>
            <a:r>
              <a:rPr lang="nl-NL" b="0" i="0" dirty="0" err="1">
                <a:solidFill>
                  <a:srgbClr val="DCDDDE"/>
                </a:solidFill>
                <a:effectLst/>
                <a:latin typeface="Whitney"/>
              </a:rPr>
              <a:t>beweegNaarLinks</a:t>
            </a:r>
            <a:r>
              <a:rPr lang="nl-NL" b="0" i="0" dirty="0">
                <a:solidFill>
                  <a:srgbClr val="DCDDDE"/>
                </a:solidFill>
                <a:effectLst/>
                <a:latin typeface="Whitney"/>
              </a:rPr>
              <a:t>();</a:t>
            </a:r>
          </a:p>
          <a:p>
            <a:pPr marL="0" indent="0">
              <a:buNone/>
            </a:pPr>
            <a:r>
              <a:rPr lang="nl-NL" b="0" i="0" dirty="0">
                <a:solidFill>
                  <a:srgbClr val="DCDDDE"/>
                </a:solidFill>
                <a:effectLst/>
                <a:latin typeface="Whitney"/>
              </a:rPr>
              <a:t>} </a:t>
            </a:r>
          </a:p>
          <a:p>
            <a:pPr marL="0" indent="0">
              <a:buNone/>
            </a:pPr>
            <a:r>
              <a:rPr lang="nl-NL" b="0" i="0" dirty="0" err="1">
                <a:solidFill>
                  <a:srgbClr val="DCDDDE"/>
                </a:solidFill>
                <a:effectLst/>
                <a:latin typeface="Whitney"/>
              </a:rPr>
              <a:t>if</a:t>
            </a:r>
            <a:r>
              <a:rPr lang="nl-NL" b="0" i="0" dirty="0">
                <a:solidFill>
                  <a:srgbClr val="DCDDDE"/>
                </a:solidFill>
                <a:effectLst/>
                <a:latin typeface="Whitney"/>
              </a:rPr>
              <a:t> (</a:t>
            </a:r>
            <a:r>
              <a:rPr lang="nl-NL" b="0" i="0" dirty="0" err="1">
                <a:solidFill>
                  <a:srgbClr val="DCDDDE"/>
                </a:solidFill>
                <a:effectLst/>
                <a:latin typeface="Whitney"/>
              </a:rPr>
              <a:t>key</a:t>
            </a:r>
            <a:r>
              <a:rPr lang="nl-NL" b="0" i="0" dirty="0">
                <a:solidFill>
                  <a:srgbClr val="DCDDDE"/>
                </a:solidFill>
                <a:effectLst/>
                <a:latin typeface="Whitney"/>
              </a:rPr>
              <a:t> == 's’){ </a:t>
            </a:r>
          </a:p>
          <a:p>
            <a:pPr marL="0" indent="0">
              <a:buNone/>
            </a:pPr>
            <a:r>
              <a:rPr lang="nl-NL" b="0" i="0" dirty="0">
                <a:solidFill>
                  <a:srgbClr val="DCDDDE"/>
                </a:solidFill>
                <a:effectLst/>
                <a:latin typeface="Whitney"/>
              </a:rPr>
              <a:t>	</a:t>
            </a:r>
            <a:r>
              <a:rPr lang="nl-NL" b="0" i="0" dirty="0" err="1">
                <a:solidFill>
                  <a:srgbClr val="DCDDDE"/>
                </a:solidFill>
                <a:effectLst/>
                <a:latin typeface="Whitney"/>
              </a:rPr>
              <a:t>beweegNaarBeneden</a:t>
            </a:r>
            <a:r>
              <a:rPr lang="nl-NL" b="0" i="0" dirty="0">
                <a:solidFill>
                  <a:srgbClr val="DCDDDE"/>
                </a:solidFill>
                <a:effectLst/>
                <a:latin typeface="Whitney"/>
              </a:rPr>
              <a:t>(); </a:t>
            </a:r>
          </a:p>
          <a:p>
            <a:pPr marL="0" indent="0">
              <a:buNone/>
            </a:pPr>
            <a:r>
              <a:rPr lang="nl-NL" b="0" i="0" dirty="0">
                <a:solidFill>
                  <a:srgbClr val="DCDDDE"/>
                </a:solidFill>
                <a:effectLst/>
                <a:latin typeface="Whitney"/>
              </a:rPr>
              <a:t>} </a:t>
            </a:r>
          </a:p>
          <a:p>
            <a:pPr marL="0" indent="0">
              <a:buNone/>
            </a:pPr>
            <a:r>
              <a:rPr lang="nl-NL" b="0" i="0" dirty="0" err="1">
                <a:solidFill>
                  <a:srgbClr val="DCDDDE"/>
                </a:solidFill>
                <a:effectLst/>
                <a:latin typeface="Whitney"/>
              </a:rPr>
              <a:t>if</a:t>
            </a:r>
            <a:r>
              <a:rPr lang="nl-NL" b="0" i="0" dirty="0">
                <a:solidFill>
                  <a:srgbClr val="DCDDDE"/>
                </a:solidFill>
                <a:effectLst/>
                <a:latin typeface="Whitney"/>
              </a:rPr>
              <a:t> (</a:t>
            </a:r>
            <a:r>
              <a:rPr lang="nl-NL" b="0" i="0" dirty="0" err="1">
                <a:solidFill>
                  <a:srgbClr val="DCDDDE"/>
                </a:solidFill>
                <a:effectLst/>
                <a:latin typeface="Whitney"/>
              </a:rPr>
              <a:t>key</a:t>
            </a:r>
            <a:r>
              <a:rPr lang="nl-NL" b="0" i="0" dirty="0">
                <a:solidFill>
                  <a:srgbClr val="DCDDDE"/>
                </a:solidFill>
                <a:effectLst/>
                <a:latin typeface="Whitney"/>
              </a:rPr>
              <a:t> == 'd’){ </a:t>
            </a:r>
          </a:p>
          <a:p>
            <a:pPr marL="0" indent="0">
              <a:buNone/>
            </a:pPr>
            <a:r>
              <a:rPr lang="nl-NL" b="0" i="0" dirty="0">
                <a:solidFill>
                  <a:srgbClr val="DCDDDE"/>
                </a:solidFill>
                <a:effectLst/>
                <a:latin typeface="Whitney"/>
              </a:rPr>
              <a:t>	</a:t>
            </a:r>
            <a:r>
              <a:rPr lang="nl-NL" b="0" i="0" dirty="0" err="1">
                <a:solidFill>
                  <a:srgbClr val="DCDDDE"/>
                </a:solidFill>
                <a:effectLst/>
                <a:latin typeface="Whitney"/>
              </a:rPr>
              <a:t>beweegNaarRechts</a:t>
            </a:r>
            <a:r>
              <a:rPr lang="nl-NL" b="0" i="0" dirty="0">
                <a:solidFill>
                  <a:srgbClr val="DCDDDE"/>
                </a:solidFill>
                <a:effectLst/>
                <a:latin typeface="Whitney"/>
              </a:rPr>
              <a:t>(); </a:t>
            </a:r>
          </a:p>
          <a:p>
            <a:pPr marL="0" indent="0">
              <a:buNone/>
            </a:pPr>
            <a:r>
              <a:rPr lang="nl-NL" b="0" i="0" dirty="0">
                <a:solidFill>
                  <a:srgbClr val="DCDDDE"/>
                </a:solidFill>
                <a:effectLst/>
                <a:latin typeface="Whitney"/>
              </a:rPr>
              <a:t>}</a:t>
            </a:r>
            <a:endParaRPr lang="nl-NL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C974461B-6AB9-4468-CA9C-CF4F233FB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85784" y="449104"/>
            <a:ext cx="568016" cy="10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452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A0118C5-4F8D-4CF4-BADD-53FEACC6C4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7E48A88-5896-7C81-350D-F08CEC6072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0875" y="471232"/>
            <a:ext cx="5217173" cy="1541410"/>
          </a:xfrm>
        </p:spPr>
        <p:txBody>
          <a:bodyPr anchor="t">
            <a:normAutofit/>
          </a:bodyPr>
          <a:lstStyle/>
          <a:p>
            <a:r>
              <a:rPr lang="nl-NL" dirty="0"/>
              <a:t>Gefeliciteerd! Je bent nu een </a:t>
            </a:r>
            <a:r>
              <a:rPr lang="nl-NL" dirty="0" err="1"/>
              <a:t>codingcat</a:t>
            </a:r>
            <a:r>
              <a:rPr lang="nl-NL" dirty="0"/>
              <a:t>!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058E97B8-3278-4D63-89EC-C4580EF767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533412"/>
            <a:ext cx="1910252" cy="274628"/>
          </a:xfrm>
          <a:custGeom>
            <a:avLst/>
            <a:gdLst>
              <a:gd name="connsiteX0" fmla="*/ 1489414 w 1990951"/>
              <a:gd name="connsiteY0" fmla="*/ 286231 h 286230"/>
              <a:gd name="connsiteX1" fmla="*/ 1243712 w 1990951"/>
              <a:gd name="connsiteY1" fmla="*/ 40528 h 286230"/>
              <a:gd name="connsiteX2" fmla="*/ 995476 w 1990951"/>
              <a:gd name="connsiteY2" fmla="*/ 286231 h 286230"/>
              <a:gd name="connsiteX3" fmla="*/ 749773 w 1990951"/>
              <a:gd name="connsiteY3" fmla="*/ 40528 h 286230"/>
              <a:gd name="connsiteX4" fmla="*/ 504071 w 1990951"/>
              <a:gd name="connsiteY4" fmla="*/ 286231 h 286230"/>
              <a:gd name="connsiteX5" fmla="*/ 255835 w 1990951"/>
              <a:gd name="connsiteY5" fmla="*/ 40528 h 286230"/>
              <a:gd name="connsiteX6" fmla="*/ 20264 w 1990951"/>
              <a:gd name="connsiteY6" fmla="*/ 276099 h 286230"/>
              <a:gd name="connsiteX7" fmla="*/ 0 w 1990951"/>
              <a:gd name="connsiteY7" fmla="*/ 255835 h 286230"/>
              <a:gd name="connsiteX8" fmla="*/ 255835 w 1990951"/>
              <a:gd name="connsiteY8" fmla="*/ 0 h 286230"/>
              <a:gd name="connsiteX9" fmla="*/ 504071 w 1990951"/>
              <a:gd name="connsiteY9" fmla="*/ 245703 h 286230"/>
              <a:gd name="connsiteX10" fmla="*/ 749773 w 1990951"/>
              <a:gd name="connsiteY10" fmla="*/ 0 h 286230"/>
              <a:gd name="connsiteX11" fmla="*/ 995476 w 1990951"/>
              <a:gd name="connsiteY11" fmla="*/ 245703 h 286230"/>
              <a:gd name="connsiteX12" fmla="*/ 1243712 w 1990951"/>
              <a:gd name="connsiteY12" fmla="*/ 0 h 286230"/>
              <a:gd name="connsiteX13" fmla="*/ 1489414 w 1990951"/>
              <a:gd name="connsiteY13" fmla="*/ 245703 h 286230"/>
              <a:gd name="connsiteX14" fmla="*/ 1735117 w 1990951"/>
              <a:gd name="connsiteY14" fmla="*/ 0 h 286230"/>
              <a:gd name="connsiteX15" fmla="*/ 1990952 w 1990951"/>
              <a:gd name="connsiteY15" fmla="*/ 255835 h 286230"/>
              <a:gd name="connsiteX16" fmla="*/ 1973221 w 1990951"/>
              <a:gd name="connsiteY16" fmla="*/ 276099 h 286230"/>
              <a:gd name="connsiteX17" fmla="*/ 1735117 w 1990951"/>
              <a:gd name="connsiteY17" fmla="*/ 40528 h 286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990951" h="286230">
                <a:moveTo>
                  <a:pt x="1489414" y="286231"/>
                </a:moveTo>
                <a:lnTo>
                  <a:pt x="1243712" y="40528"/>
                </a:lnTo>
                <a:lnTo>
                  <a:pt x="995476" y="286231"/>
                </a:lnTo>
                <a:lnTo>
                  <a:pt x="749773" y="40528"/>
                </a:lnTo>
                <a:lnTo>
                  <a:pt x="504071" y="286231"/>
                </a:lnTo>
                <a:lnTo>
                  <a:pt x="255835" y="40528"/>
                </a:lnTo>
                <a:lnTo>
                  <a:pt x="20264" y="276099"/>
                </a:lnTo>
                <a:lnTo>
                  <a:pt x="0" y="255835"/>
                </a:lnTo>
                <a:lnTo>
                  <a:pt x="255835" y="0"/>
                </a:lnTo>
                <a:lnTo>
                  <a:pt x="504071" y="245703"/>
                </a:lnTo>
                <a:lnTo>
                  <a:pt x="749773" y="0"/>
                </a:lnTo>
                <a:lnTo>
                  <a:pt x="995476" y="245703"/>
                </a:lnTo>
                <a:lnTo>
                  <a:pt x="1243712" y="0"/>
                </a:lnTo>
                <a:lnTo>
                  <a:pt x="1489414" y="245703"/>
                </a:lnTo>
                <a:lnTo>
                  <a:pt x="1735117" y="0"/>
                </a:lnTo>
                <a:lnTo>
                  <a:pt x="1990952" y="255835"/>
                </a:lnTo>
                <a:lnTo>
                  <a:pt x="1973221" y="276099"/>
                </a:lnTo>
                <a:lnTo>
                  <a:pt x="1735117" y="40528"/>
                </a:lnTo>
                <a:close/>
              </a:path>
            </a:pathLst>
          </a:custGeom>
          <a:solidFill>
            <a:schemeClr val="tx1"/>
          </a:solidFill>
          <a:ln w="2532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0168936-CE5E-45A4-9FAA-820681A7BA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968444"/>
            <a:ext cx="1910252" cy="274628"/>
          </a:xfrm>
          <a:custGeom>
            <a:avLst/>
            <a:gdLst>
              <a:gd name="connsiteX0" fmla="*/ 1489414 w 1990951"/>
              <a:gd name="connsiteY0" fmla="*/ 286231 h 286230"/>
              <a:gd name="connsiteX1" fmla="*/ 1243712 w 1990951"/>
              <a:gd name="connsiteY1" fmla="*/ 40528 h 286230"/>
              <a:gd name="connsiteX2" fmla="*/ 995476 w 1990951"/>
              <a:gd name="connsiteY2" fmla="*/ 286231 h 286230"/>
              <a:gd name="connsiteX3" fmla="*/ 749773 w 1990951"/>
              <a:gd name="connsiteY3" fmla="*/ 40528 h 286230"/>
              <a:gd name="connsiteX4" fmla="*/ 504071 w 1990951"/>
              <a:gd name="connsiteY4" fmla="*/ 286231 h 286230"/>
              <a:gd name="connsiteX5" fmla="*/ 255835 w 1990951"/>
              <a:gd name="connsiteY5" fmla="*/ 40528 h 286230"/>
              <a:gd name="connsiteX6" fmla="*/ 20264 w 1990951"/>
              <a:gd name="connsiteY6" fmla="*/ 276099 h 286230"/>
              <a:gd name="connsiteX7" fmla="*/ 0 w 1990951"/>
              <a:gd name="connsiteY7" fmla="*/ 258368 h 286230"/>
              <a:gd name="connsiteX8" fmla="*/ 255835 w 1990951"/>
              <a:gd name="connsiteY8" fmla="*/ 0 h 286230"/>
              <a:gd name="connsiteX9" fmla="*/ 504071 w 1990951"/>
              <a:gd name="connsiteY9" fmla="*/ 248236 h 286230"/>
              <a:gd name="connsiteX10" fmla="*/ 749773 w 1990951"/>
              <a:gd name="connsiteY10" fmla="*/ 0 h 286230"/>
              <a:gd name="connsiteX11" fmla="*/ 995476 w 1990951"/>
              <a:gd name="connsiteY11" fmla="*/ 248236 h 286230"/>
              <a:gd name="connsiteX12" fmla="*/ 1243712 w 1990951"/>
              <a:gd name="connsiteY12" fmla="*/ 0 h 286230"/>
              <a:gd name="connsiteX13" fmla="*/ 1489414 w 1990951"/>
              <a:gd name="connsiteY13" fmla="*/ 248236 h 286230"/>
              <a:gd name="connsiteX14" fmla="*/ 1735117 w 1990951"/>
              <a:gd name="connsiteY14" fmla="*/ 0 h 286230"/>
              <a:gd name="connsiteX15" fmla="*/ 1990952 w 1990951"/>
              <a:gd name="connsiteY15" fmla="*/ 258368 h 286230"/>
              <a:gd name="connsiteX16" fmla="*/ 1973221 w 1990951"/>
              <a:gd name="connsiteY16" fmla="*/ 276099 h 286230"/>
              <a:gd name="connsiteX17" fmla="*/ 1735117 w 1990951"/>
              <a:gd name="connsiteY17" fmla="*/ 40528 h 286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990951" h="286230">
                <a:moveTo>
                  <a:pt x="1489414" y="286231"/>
                </a:moveTo>
                <a:lnTo>
                  <a:pt x="1243712" y="40528"/>
                </a:lnTo>
                <a:lnTo>
                  <a:pt x="995476" y="286231"/>
                </a:lnTo>
                <a:lnTo>
                  <a:pt x="749773" y="40528"/>
                </a:lnTo>
                <a:lnTo>
                  <a:pt x="504071" y="286231"/>
                </a:lnTo>
                <a:lnTo>
                  <a:pt x="255835" y="40528"/>
                </a:lnTo>
                <a:lnTo>
                  <a:pt x="20264" y="276099"/>
                </a:lnTo>
                <a:lnTo>
                  <a:pt x="0" y="258368"/>
                </a:lnTo>
                <a:lnTo>
                  <a:pt x="255835" y="0"/>
                </a:lnTo>
                <a:lnTo>
                  <a:pt x="504071" y="248236"/>
                </a:lnTo>
                <a:lnTo>
                  <a:pt x="749773" y="0"/>
                </a:lnTo>
                <a:lnTo>
                  <a:pt x="995476" y="248236"/>
                </a:lnTo>
                <a:lnTo>
                  <a:pt x="1243712" y="0"/>
                </a:lnTo>
                <a:lnTo>
                  <a:pt x="1489414" y="248236"/>
                </a:lnTo>
                <a:lnTo>
                  <a:pt x="1735117" y="0"/>
                </a:lnTo>
                <a:lnTo>
                  <a:pt x="1990952" y="258368"/>
                </a:lnTo>
                <a:lnTo>
                  <a:pt x="1973221" y="276099"/>
                </a:lnTo>
                <a:lnTo>
                  <a:pt x="1735117" y="40528"/>
                </a:lnTo>
                <a:close/>
              </a:path>
            </a:pathLst>
          </a:custGeom>
          <a:solidFill>
            <a:schemeClr val="tx1"/>
          </a:solidFill>
          <a:ln w="2532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B414A95-9CF6-4787-B6F4-736E75DFBB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121343" y="4864099"/>
            <a:ext cx="2085971" cy="1993901"/>
            <a:chOff x="3121343" y="4864099"/>
            <a:chExt cx="2085971" cy="1993901"/>
          </a:xfrm>
          <a:solidFill>
            <a:schemeClr val="tx1"/>
          </a:solidFill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3E55EDEC-1A3E-44D4-9F1C-5FAEB4823A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238556" y="4981312"/>
              <a:ext cx="442726" cy="442726"/>
            </a:xfrm>
            <a:custGeom>
              <a:avLst/>
              <a:gdLst>
                <a:gd name="connsiteX0" fmla="*/ 112967 w 112966"/>
                <a:gd name="connsiteY0" fmla="*/ 0 h 112966"/>
                <a:gd name="connsiteX1" fmla="*/ 0 w 112966"/>
                <a:gd name="connsiteY1" fmla="*/ 112967 h 112966"/>
                <a:gd name="connsiteX2" fmla="*/ 112967 w 112966"/>
                <a:gd name="connsiteY2" fmla="*/ 0 h 11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966" h="112966">
                  <a:moveTo>
                    <a:pt x="112967" y="0"/>
                  </a:moveTo>
                  <a:lnTo>
                    <a:pt x="0" y="112967"/>
                  </a:lnTo>
                  <a:cubicBezTo>
                    <a:pt x="25356" y="64747"/>
                    <a:pt x="64747" y="25356"/>
                    <a:pt x="1129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F352701-4D72-4D42-BED8-F30782F566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128809" y="4871565"/>
              <a:ext cx="902626" cy="902626"/>
            </a:xfrm>
            <a:custGeom>
              <a:avLst/>
              <a:gdLst>
                <a:gd name="connsiteX0" fmla="*/ 230314 w 230314"/>
                <a:gd name="connsiteY0" fmla="*/ 0 h 230314"/>
                <a:gd name="connsiteX1" fmla="*/ 0 w 230314"/>
                <a:gd name="connsiteY1" fmla="*/ 230314 h 230314"/>
                <a:gd name="connsiteX2" fmla="*/ 3524 w 230314"/>
                <a:gd name="connsiteY2" fmla="*/ 209550 h 230314"/>
                <a:gd name="connsiteX3" fmla="*/ 209550 w 230314"/>
                <a:gd name="connsiteY3" fmla="*/ 3524 h 230314"/>
                <a:gd name="connsiteX4" fmla="*/ 230314 w 230314"/>
                <a:gd name="connsiteY4" fmla="*/ 0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314" h="230314">
                  <a:moveTo>
                    <a:pt x="230314" y="0"/>
                  </a:moveTo>
                  <a:lnTo>
                    <a:pt x="0" y="230314"/>
                  </a:lnTo>
                  <a:cubicBezTo>
                    <a:pt x="953" y="223361"/>
                    <a:pt x="2095" y="216408"/>
                    <a:pt x="3524" y="209550"/>
                  </a:cubicBezTo>
                  <a:lnTo>
                    <a:pt x="209550" y="3524"/>
                  </a:lnTo>
                  <a:cubicBezTo>
                    <a:pt x="216408" y="2095"/>
                    <a:pt x="223361" y="953"/>
                    <a:pt x="23031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CE7DD15-248D-407F-9BBA-87DCEF3C90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121343" y="4864099"/>
              <a:ext cx="1152732" cy="1152732"/>
            </a:xfrm>
            <a:custGeom>
              <a:avLst/>
              <a:gdLst>
                <a:gd name="connsiteX0" fmla="*/ 294132 w 294131"/>
                <a:gd name="connsiteY0" fmla="*/ 1238 h 294131"/>
                <a:gd name="connsiteX1" fmla="*/ 1238 w 294131"/>
                <a:gd name="connsiteY1" fmla="*/ 294132 h 294131"/>
                <a:gd name="connsiteX2" fmla="*/ 0 w 294131"/>
                <a:gd name="connsiteY2" fmla="*/ 278225 h 294131"/>
                <a:gd name="connsiteX3" fmla="*/ 278225 w 294131"/>
                <a:gd name="connsiteY3" fmla="*/ 0 h 294131"/>
                <a:gd name="connsiteX4" fmla="*/ 294132 w 294131"/>
                <a:gd name="connsiteY4" fmla="*/ 1238 h 29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31" h="294131">
                  <a:moveTo>
                    <a:pt x="294132" y="1238"/>
                  </a:moveTo>
                  <a:lnTo>
                    <a:pt x="1238" y="294132"/>
                  </a:lnTo>
                  <a:cubicBezTo>
                    <a:pt x="667" y="288893"/>
                    <a:pt x="0" y="283559"/>
                    <a:pt x="0" y="278225"/>
                  </a:cubicBezTo>
                  <a:lnTo>
                    <a:pt x="278225" y="0"/>
                  </a:lnTo>
                  <a:cubicBezTo>
                    <a:pt x="283559" y="0"/>
                    <a:pt x="288893" y="667"/>
                    <a:pt x="294132" y="1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1F249086-A196-41DD-BC96-CA27D2C9E54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152324" y="4894707"/>
              <a:ext cx="1321462" cy="1321838"/>
            </a:xfrm>
            <a:custGeom>
              <a:avLst/>
              <a:gdLst>
                <a:gd name="connsiteX0" fmla="*/ 337185 w 337184"/>
                <a:gd name="connsiteY0" fmla="*/ 3905 h 337280"/>
                <a:gd name="connsiteX1" fmla="*/ 3810 w 337184"/>
                <a:gd name="connsiteY1" fmla="*/ 337280 h 337280"/>
                <a:gd name="connsiteX2" fmla="*/ 0 w 337184"/>
                <a:gd name="connsiteY2" fmla="*/ 323850 h 337280"/>
                <a:gd name="connsiteX3" fmla="*/ 323850 w 337184"/>
                <a:gd name="connsiteY3" fmla="*/ 0 h 337280"/>
                <a:gd name="connsiteX4" fmla="*/ 337185 w 337184"/>
                <a:gd name="connsiteY4" fmla="*/ 3905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4" h="337280">
                  <a:moveTo>
                    <a:pt x="337185" y="3905"/>
                  </a:moveTo>
                  <a:lnTo>
                    <a:pt x="3810" y="337280"/>
                  </a:lnTo>
                  <a:cubicBezTo>
                    <a:pt x="2381" y="332899"/>
                    <a:pt x="1143" y="328422"/>
                    <a:pt x="0" y="323850"/>
                  </a:cubicBezTo>
                  <a:lnTo>
                    <a:pt x="323850" y="0"/>
                  </a:lnTo>
                  <a:cubicBezTo>
                    <a:pt x="328327" y="1715"/>
                    <a:pt x="332804" y="2477"/>
                    <a:pt x="337185" y="3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0BF07749-D7D0-470F-9C12-E8D19EB1D3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215037" y="4957793"/>
              <a:ext cx="1428975" cy="1428975"/>
            </a:xfrm>
            <a:custGeom>
              <a:avLst/>
              <a:gdLst>
                <a:gd name="connsiteX0" fmla="*/ 364617 w 364617"/>
                <a:gd name="connsiteY0" fmla="*/ 5620 h 364617"/>
                <a:gd name="connsiteX1" fmla="*/ 5620 w 364617"/>
                <a:gd name="connsiteY1" fmla="*/ 364617 h 364617"/>
                <a:gd name="connsiteX2" fmla="*/ 0 w 364617"/>
                <a:gd name="connsiteY2" fmla="*/ 353187 h 364617"/>
                <a:gd name="connsiteX3" fmla="*/ 353187 w 364617"/>
                <a:gd name="connsiteY3" fmla="*/ 0 h 364617"/>
                <a:gd name="connsiteX4" fmla="*/ 364617 w 364617"/>
                <a:gd name="connsiteY4" fmla="*/ 5620 h 3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617" h="364617">
                  <a:moveTo>
                    <a:pt x="364617" y="5620"/>
                  </a:moveTo>
                  <a:lnTo>
                    <a:pt x="5620" y="364617"/>
                  </a:lnTo>
                  <a:cubicBezTo>
                    <a:pt x="3620" y="360902"/>
                    <a:pt x="1715" y="357092"/>
                    <a:pt x="0" y="353187"/>
                  </a:cubicBezTo>
                  <a:lnTo>
                    <a:pt x="353187" y="0"/>
                  </a:lnTo>
                  <a:cubicBezTo>
                    <a:pt x="357092" y="1715"/>
                    <a:pt x="360902" y="3715"/>
                    <a:pt x="364617" y="56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A05B1B7D-CE78-4677-BE51-133F4425E8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301642" y="5044398"/>
              <a:ext cx="1490195" cy="1490195"/>
            </a:xfrm>
            <a:custGeom>
              <a:avLst/>
              <a:gdLst>
                <a:gd name="connsiteX0" fmla="*/ 380238 w 380238"/>
                <a:gd name="connsiteY0" fmla="*/ 7239 h 380238"/>
                <a:gd name="connsiteX1" fmla="*/ 7239 w 380238"/>
                <a:gd name="connsiteY1" fmla="*/ 380238 h 380238"/>
                <a:gd name="connsiteX2" fmla="*/ 0 w 380238"/>
                <a:gd name="connsiteY2" fmla="*/ 370713 h 380238"/>
                <a:gd name="connsiteX3" fmla="*/ 370237 w 380238"/>
                <a:gd name="connsiteY3" fmla="*/ 0 h 380238"/>
                <a:gd name="connsiteX4" fmla="*/ 380238 w 380238"/>
                <a:gd name="connsiteY4" fmla="*/ 7239 h 3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238" h="380238">
                  <a:moveTo>
                    <a:pt x="380238" y="7239"/>
                  </a:moveTo>
                  <a:lnTo>
                    <a:pt x="7239" y="380238"/>
                  </a:lnTo>
                  <a:cubicBezTo>
                    <a:pt x="4763" y="377000"/>
                    <a:pt x="2381" y="373571"/>
                    <a:pt x="0" y="370713"/>
                  </a:cubicBezTo>
                  <a:lnTo>
                    <a:pt x="370237" y="0"/>
                  </a:lnTo>
                  <a:cubicBezTo>
                    <a:pt x="373571" y="2381"/>
                    <a:pt x="377000" y="4763"/>
                    <a:pt x="380238" y="72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76CEA59F-3271-46D6-9CBC-F7C8DED967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409523" y="5152279"/>
              <a:ext cx="1509607" cy="1509607"/>
            </a:xfrm>
            <a:custGeom>
              <a:avLst/>
              <a:gdLst>
                <a:gd name="connsiteX0" fmla="*/ 380905 w 385191"/>
                <a:gd name="connsiteY0" fmla="*/ 4286 h 385191"/>
                <a:gd name="connsiteX1" fmla="*/ 385191 w 385191"/>
                <a:gd name="connsiteY1" fmla="*/ 8573 h 385191"/>
                <a:gd name="connsiteX2" fmla="*/ 8573 w 385191"/>
                <a:gd name="connsiteY2" fmla="*/ 385191 h 385191"/>
                <a:gd name="connsiteX3" fmla="*/ 4286 w 385191"/>
                <a:gd name="connsiteY3" fmla="*/ 380905 h 385191"/>
                <a:gd name="connsiteX4" fmla="*/ 0 w 385191"/>
                <a:gd name="connsiteY4" fmla="*/ 376523 h 385191"/>
                <a:gd name="connsiteX5" fmla="*/ 376523 w 385191"/>
                <a:gd name="connsiteY5" fmla="*/ 0 h 385191"/>
                <a:gd name="connsiteX6" fmla="*/ 380905 w 385191"/>
                <a:gd name="connsiteY6" fmla="*/ 4286 h 3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191" h="385191">
                  <a:moveTo>
                    <a:pt x="380905" y="4286"/>
                  </a:moveTo>
                  <a:lnTo>
                    <a:pt x="385191" y="8573"/>
                  </a:lnTo>
                  <a:lnTo>
                    <a:pt x="8573" y="385191"/>
                  </a:lnTo>
                  <a:lnTo>
                    <a:pt x="4286" y="380905"/>
                  </a:lnTo>
                  <a:cubicBezTo>
                    <a:pt x="2762" y="379476"/>
                    <a:pt x="1334" y="377952"/>
                    <a:pt x="0" y="376523"/>
                  </a:cubicBezTo>
                  <a:lnTo>
                    <a:pt x="376523" y="0"/>
                  </a:lnTo>
                  <a:cubicBezTo>
                    <a:pt x="377952" y="1334"/>
                    <a:pt x="379476" y="2667"/>
                    <a:pt x="380905" y="42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868256DC-CD27-4A4B-8A1B-E315CADF26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538685" y="5279576"/>
              <a:ext cx="1488326" cy="1490192"/>
            </a:xfrm>
            <a:custGeom>
              <a:avLst/>
              <a:gdLst>
                <a:gd name="connsiteX0" fmla="*/ 372428 w 379761"/>
                <a:gd name="connsiteY0" fmla="*/ 0 h 380237"/>
                <a:gd name="connsiteX1" fmla="*/ 379762 w 379761"/>
                <a:gd name="connsiteY1" fmla="*/ 9525 h 380237"/>
                <a:gd name="connsiteX2" fmla="*/ 9525 w 379761"/>
                <a:gd name="connsiteY2" fmla="*/ 380238 h 380237"/>
                <a:gd name="connsiteX3" fmla="*/ 0 w 379761"/>
                <a:gd name="connsiteY3" fmla="*/ 372904 h 38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761" h="380237">
                  <a:moveTo>
                    <a:pt x="372428" y="0"/>
                  </a:moveTo>
                  <a:cubicBezTo>
                    <a:pt x="374999" y="3239"/>
                    <a:pt x="377381" y="6572"/>
                    <a:pt x="379762" y="9525"/>
                  </a:cubicBezTo>
                  <a:lnTo>
                    <a:pt x="9525" y="380238"/>
                  </a:lnTo>
                  <a:cubicBezTo>
                    <a:pt x="6096" y="377857"/>
                    <a:pt x="2762" y="375476"/>
                    <a:pt x="0" y="3729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8B4D0082-FA6D-4E6D-BACC-89F3253890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683896" y="5426652"/>
              <a:ext cx="1429720" cy="1429720"/>
            </a:xfrm>
            <a:custGeom>
              <a:avLst/>
              <a:gdLst>
                <a:gd name="connsiteX0" fmla="*/ 359188 w 364807"/>
                <a:gd name="connsiteY0" fmla="*/ 0 h 364807"/>
                <a:gd name="connsiteX1" fmla="*/ 364808 w 364807"/>
                <a:gd name="connsiteY1" fmla="*/ 11621 h 364807"/>
                <a:gd name="connsiteX2" fmla="*/ 11621 w 364807"/>
                <a:gd name="connsiteY2" fmla="*/ 364808 h 364807"/>
                <a:gd name="connsiteX3" fmla="*/ 0 w 364807"/>
                <a:gd name="connsiteY3" fmla="*/ 359188 h 36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7" h="364807">
                  <a:moveTo>
                    <a:pt x="359188" y="0"/>
                  </a:moveTo>
                  <a:cubicBezTo>
                    <a:pt x="361188" y="3905"/>
                    <a:pt x="362998" y="7715"/>
                    <a:pt x="364808" y="11621"/>
                  </a:cubicBezTo>
                  <a:lnTo>
                    <a:pt x="11621" y="364808"/>
                  </a:lnTo>
                  <a:cubicBezTo>
                    <a:pt x="7715" y="362998"/>
                    <a:pt x="3905" y="361188"/>
                    <a:pt x="0" y="3591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10D35FD-C3A9-4C0A-BC06-140E6D6F68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01021" y="5597624"/>
              <a:ext cx="1275308" cy="1260376"/>
            </a:xfrm>
            <a:custGeom>
              <a:avLst/>
              <a:gdLst>
                <a:gd name="connsiteX0" fmla="*/ 1260376 w 1275308"/>
                <a:gd name="connsiteY0" fmla="*/ 0 h 1260376"/>
                <a:gd name="connsiteX1" fmla="*/ 1275308 w 1275308"/>
                <a:gd name="connsiteY1" fmla="*/ 52634 h 1260376"/>
                <a:gd name="connsiteX2" fmla="*/ 67566 w 1275308"/>
                <a:gd name="connsiteY2" fmla="*/ 1260376 h 1260376"/>
                <a:gd name="connsiteX3" fmla="*/ 0 w 1275308"/>
                <a:gd name="connsiteY3" fmla="*/ 1260376 h 1260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5308" h="1260376">
                  <a:moveTo>
                    <a:pt x="1260376" y="0"/>
                  </a:moveTo>
                  <a:cubicBezTo>
                    <a:pt x="1265977" y="17174"/>
                    <a:pt x="1270829" y="34716"/>
                    <a:pt x="1275308" y="52634"/>
                  </a:cubicBezTo>
                  <a:lnTo>
                    <a:pt x="67566" y="1260376"/>
                  </a:lnTo>
                  <a:lnTo>
                    <a:pt x="0" y="126037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24A8F3F5-01DB-4D7F-865A-A033D7653E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141456" y="5797338"/>
              <a:ext cx="1065858" cy="1060662"/>
            </a:xfrm>
            <a:custGeom>
              <a:avLst/>
              <a:gdLst>
                <a:gd name="connsiteX0" fmla="*/ 1061006 w 1065858"/>
                <a:gd name="connsiteY0" fmla="*/ 0 h 1060662"/>
                <a:gd name="connsiteX1" fmla="*/ 1065858 w 1065858"/>
                <a:gd name="connsiteY1" fmla="*/ 62342 h 1060662"/>
                <a:gd name="connsiteX2" fmla="*/ 67196 w 1065858"/>
                <a:gd name="connsiteY2" fmla="*/ 1060662 h 1060662"/>
                <a:gd name="connsiteX3" fmla="*/ 0 w 1065858"/>
                <a:gd name="connsiteY3" fmla="*/ 1060662 h 1060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5858" h="1060662">
                  <a:moveTo>
                    <a:pt x="1061006" y="0"/>
                  </a:moveTo>
                  <a:cubicBezTo>
                    <a:pt x="1063248" y="20905"/>
                    <a:pt x="1064741" y="41809"/>
                    <a:pt x="1065858" y="62342"/>
                  </a:cubicBezTo>
                  <a:lnTo>
                    <a:pt x="67196" y="1060662"/>
                  </a:lnTo>
                  <a:lnTo>
                    <a:pt x="0" y="106066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B269D5FA-3DC7-4503-A9AC-DB43F5AA27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81830" y="6039978"/>
              <a:ext cx="818022" cy="818022"/>
            </a:xfrm>
            <a:custGeom>
              <a:avLst/>
              <a:gdLst>
                <a:gd name="connsiteX0" fmla="*/ 818022 w 818022"/>
                <a:gd name="connsiteY0" fmla="*/ 0 h 818022"/>
                <a:gd name="connsiteX1" fmla="*/ 804584 w 818022"/>
                <a:gd name="connsiteY1" fmla="*/ 80632 h 818022"/>
                <a:gd name="connsiteX2" fmla="*/ 67190 w 818022"/>
                <a:gd name="connsiteY2" fmla="*/ 818022 h 818022"/>
                <a:gd name="connsiteX3" fmla="*/ 0 w 818022"/>
                <a:gd name="connsiteY3" fmla="*/ 818022 h 818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8022" h="818022">
                  <a:moveTo>
                    <a:pt x="818022" y="0"/>
                  </a:moveTo>
                  <a:cubicBezTo>
                    <a:pt x="814660" y="27250"/>
                    <a:pt x="810180" y="53755"/>
                    <a:pt x="804584" y="80632"/>
                  </a:cubicBezTo>
                  <a:lnTo>
                    <a:pt x="67190" y="818022"/>
                  </a:lnTo>
                  <a:lnTo>
                    <a:pt x="0" y="81802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FEB6DAF0-32D8-49F4-AE4A-0278A3143B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647375" y="6390131"/>
              <a:ext cx="442354" cy="442354"/>
            </a:xfrm>
            <a:custGeom>
              <a:avLst/>
              <a:gdLst>
                <a:gd name="connsiteX0" fmla="*/ 112871 w 112871"/>
                <a:gd name="connsiteY0" fmla="*/ 0 h 112871"/>
                <a:gd name="connsiteX1" fmla="*/ 0 w 112871"/>
                <a:gd name="connsiteY1" fmla="*/ 112871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71" h="112871">
                  <a:moveTo>
                    <a:pt x="112871" y="0"/>
                  </a:moveTo>
                  <a:cubicBezTo>
                    <a:pt x="87618" y="48239"/>
                    <a:pt x="48239" y="87618"/>
                    <a:pt x="0" y="1128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pic>
        <p:nvPicPr>
          <p:cNvPr id="4" name="Graphic 3">
            <a:extLst>
              <a:ext uri="{FF2B5EF4-FFF2-40B4-BE49-F238E27FC236}">
                <a16:creationId xmlns:a16="http://schemas.microsoft.com/office/drawing/2014/main" id="{F2850411-A555-374E-6482-EAA6B0F4CC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479085" y="2212356"/>
            <a:ext cx="1749777" cy="3217333"/>
          </a:xfrm>
          <a:prstGeom prst="rect">
            <a:avLst/>
          </a:prstGeo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746706-7BDB-4C9F-592F-0F9472B7EB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4868" y="1130845"/>
            <a:ext cx="5217173" cy="5085699"/>
          </a:xfrm>
        </p:spPr>
        <p:txBody>
          <a:bodyPr>
            <a:normAutofit/>
          </a:bodyPr>
          <a:lstStyle/>
          <a:p>
            <a:r>
              <a:rPr lang="nl-NL" dirty="0"/>
              <a:t>Als aandenken krijgen jullie allemaal een persoonlijk certificaat</a:t>
            </a:r>
          </a:p>
        </p:txBody>
      </p:sp>
    </p:spTree>
    <p:extLst>
      <p:ext uri="{BB962C8B-B14F-4D97-AF65-F5344CB8AC3E}">
        <p14:creationId xmlns:p14="http://schemas.microsoft.com/office/powerpoint/2010/main" val="8975606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5A0118C5-4F8D-4CF4-BADD-53FEACC6C4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064C358-EAA4-8ED5-229F-50E6F76F5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6981" y="282800"/>
            <a:ext cx="4370772" cy="1288673"/>
          </a:xfrm>
        </p:spPr>
        <p:txBody>
          <a:bodyPr anchor="b">
            <a:normAutofit/>
          </a:bodyPr>
          <a:lstStyle/>
          <a:p>
            <a:r>
              <a:rPr lang="nl-NL"/>
              <a:t>Speluitleg</a:t>
            </a:r>
            <a:endParaRPr lang="nl-NL" dirty="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BC0E0112-86B4-BD8F-C497-AE502A3423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32892" y="421934"/>
            <a:ext cx="1891634" cy="1891634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B22DF5E2-0CD7-4BEC-8FBD-DD7AC1DEC6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04954" y="1025460"/>
            <a:ext cx="365021" cy="365021"/>
            <a:chOff x="149345" y="10991595"/>
            <a:chExt cx="365021" cy="365021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037C701E-5151-4086-9CF2-7F44AA38A6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49345" y="10991595"/>
              <a:ext cx="365021" cy="365021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E656C08E-A84B-4C76-9D3B-46237B5A97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49345" y="10991595"/>
              <a:ext cx="365021" cy="365021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080DD13-9AA7-47FB-8506-4C9A5BACD5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691828" y="933343"/>
            <a:ext cx="1910252" cy="709660"/>
            <a:chOff x="-94031" y="7519733"/>
            <a:chExt cx="1910252" cy="709660"/>
          </a:xfrm>
          <a:solidFill>
            <a:schemeClr val="tx1"/>
          </a:solidFill>
        </p:grpSpPr>
        <p:grpSp>
          <p:nvGrpSpPr>
            <p:cNvPr id="27" name="Graphic 38">
              <a:extLst>
                <a:ext uri="{FF2B5EF4-FFF2-40B4-BE49-F238E27FC236}">
                  <a16:creationId xmlns:a16="http://schemas.microsoft.com/office/drawing/2014/main" id="{06D9B9CD-8BE2-4464-B69B-9E5C0EECC7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-94031" y="7519733"/>
              <a:ext cx="1910252" cy="709660"/>
              <a:chOff x="2267504" y="2540250"/>
              <a:chExt cx="1990951" cy="739640"/>
            </a:xfrm>
            <a:grpFill/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989F73EF-32C1-4F3F-9FDB-E58F622151E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2267504" y="2540250"/>
                <a:ext cx="1990951" cy="286230"/>
              </a:xfrm>
              <a:custGeom>
                <a:avLst/>
                <a:gdLst>
                  <a:gd name="connsiteX0" fmla="*/ 1489414 w 1990951"/>
                  <a:gd name="connsiteY0" fmla="*/ 286231 h 286230"/>
                  <a:gd name="connsiteX1" fmla="*/ 1243712 w 1990951"/>
                  <a:gd name="connsiteY1" fmla="*/ 40528 h 286230"/>
                  <a:gd name="connsiteX2" fmla="*/ 995476 w 1990951"/>
                  <a:gd name="connsiteY2" fmla="*/ 286231 h 286230"/>
                  <a:gd name="connsiteX3" fmla="*/ 749773 w 1990951"/>
                  <a:gd name="connsiteY3" fmla="*/ 40528 h 286230"/>
                  <a:gd name="connsiteX4" fmla="*/ 504071 w 1990951"/>
                  <a:gd name="connsiteY4" fmla="*/ 286231 h 286230"/>
                  <a:gd name="connsiteX5" fmla="*/ 255835 w 1990951"/>
                  <a:gd name="connsiteY5" fmla="*/ 40528 h 286230"/>
                  <a:gd name="connsiteX6" fmla="*/ 20264 w 1990951"/>
                  <a:gd name="connsiteY6" fmla="*/ 276099 h 286230"/>
                  <a:gd name="connsiteX7" fmla="*/ 0 w 1990951"/>
                  <a:gd name="connsiteY7" fmla="*/ 255835 h 286230"/>
                  <a:gd name="connsiteX8" fmla="*/ 255835 w 1990951"/>
                  <a:gd name="connsiteY8" fmla="*/ 0 h 286230"/>
                  <a:gd name="connsiteX9" fmla="*/ 504071 w 1990951"/>
                  <a:gd name="connsiteY9" fmla="*/ 245703 h 286230"/>
                  <a:gd name="connsiteX10" fmla="*/ 749773 w 1990951"/>
                  <a:gd name="connsiteY10" fmla="*/ 0 h 286230"/>
                  <a:gd name="connsiteX11" fmla="*/ 995476 w 1990951"/>
                  <a:gd name="connsiteY11" fmla="*/ 245703 h 286230"/>
                  <a:gd name="connsiteX12" fmla="*/ 1243712 w 1990951"/>
                  <a:gd name="connsiteY12" fmla="*/ 0 h 286230"/>
                  <a:gd name="connsiteX13" fmla="*/ 1489414 w 1990951"/>
                  <a:gd name="connsiteY13" fmla="*/ 245703 h 286230"/>
                  <a:gd name="connsiteX14" fmla="*/ 1735117 w 1990951"/>
                  <a:gd name="connsiteY14" fmla="*/ 0 h 286230"/>
                  <a:gd name="connsiteX15" fmla="*/ 1990952 w 1990951"/>
                  <a:gd name="connsiteY15" fmla="*/ 255835 h 286230"/>
                  <a:gd name="connsiteX16" fmla="*/ 1973221 w 1990951"/>
                  <a:gd name="connsiteY16" fmla="*/ 276099 h 286230"/>
                  <a:gd name="connsiteX17" fmla="*/ 1735117 w 1990951"/>
                  <a:gd name="connsiteY17" fmla="*/ 40528 h 286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990951" h="286230">
                    <a:moveTo>
                      <a:pt x="1489414" y="286231"/>
                    </a:moveTo>
                    <a:lnTo>
                      <a:pt x="1243712" y="40528"/>
                    </a:lnTo>
                    <a:lnTo>
                      <a:pt x="995476" y="286231"/>
                    </a:lnTo>
                    <a:lnTo>
                      <a:pt x="749773" y="40528"/>
                    </a:lnTo>
                    <a:lnTo>
                      <a:pt x="504071" y="286231"/>
                    </a:lnTo>
                    <a:lnTo>
                      <a:pt x="255835" y="40528"/>
                    </a:lnTo>
                    <a:lnTo>
                      <a:pt x="20264" y="276099"/>
                    </a:lnTo>
                    <a:lnTo>
                      <a:pt x="0" y="255835"/>
                    </a:lnTo>
                    <a:lnTo>
                      <a:pt x="255835" y="0"/>
                    </a:lnTo>
                    <a:lnTo>
                      <a:pt x="504071" y="245703"/>
                    </a:lnTo>
                    <a:lnTo>
                      <a:pt x="749773" y="0"/>
                    </a:lnTo>
                    <a:lnTo>
                      <a:pt x="995476" y="245703"/>
                    </a:lnTo>
                    <a:lnTo>
                      <a:pt x="1243712" y="0"/>
                    </a:lnTo>
                    <a:lnTo>
                      <a:pt x="1489414" y="245703"/>
                    </a:lnTo>
                    <a:lnTo>
                      <a:pt x="1735117" y="0"/>
                    </a:lnTo>
                    <a:lnTo>
                      <a:pt x="1990952" y="255835"/>
                    </a:lnTo>
                    <a:lnTo>
                      <a:pt x="1973221" y="276099"/>
                    </a:lnTo>
                    <a:lnTo>
                      <a:pt x="1735117" y="40528"/>
                    </a:lnTo>
                    <a:close/>
                  </a:path>
                </a:pathLst>
              </a:custGeom>
              <a:grpFill/>
              <a:ln w="25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E6C7DD41-07A6-4C8A-A412-637E6439531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2267504" y="2993660"/>
                <a:ext cx="1990951" cy="286230"/>
              </a:xfrm>
              <a:custGeom>
                <a:avLst/>
                <a:gdLst>
                  <a:gd name="connsiteX0" fmla="*/ 1489414 w 1990951"/>
                  <a:gd name="connsiteY0" fmla="*/ 286231 h 286230"/>
                  <a:gd name="connsiteX1" fmla="*/ 1243712 w 1990951"/>
                  <a:gd name="connsiteY1" fmla="*/ 40528 h 286230"/>
                  <a:gd name="connsiteX2" fmla="*/ 995476 w 1990951"/>
                  <a:gd name="connsiteY2" fmla="*/ 286231 h 286230"/>
                  <a:gd name="connsiteX3" fmla="*/ 749773 w 1990951"/>
                  <a:gd name="connsiteY3" fmla="*/ 40528 h 286230"/>
                  <a:gd name="connsiteX4" fmla="*/ 504071 w 1990951"/>
                  <a:gd name="connsiteY4" fmla="*/ 286231 h 286230"/>
                  <a:gd name="connsiteX5" fmla="*/ 255835 w 1990951"/>
                  <a:gd name="connsiteY5" fmla="*/ 40528 h 286230"/>
                  <a:gd name="connsiteX6" fmla="*/ 20264 w 1990951"/>
                  <a:gd name="connsiteY6" fmla="*/ 276099 h 286230"/>
                  <a:gd name="connsiteX7" fmla="*/ 0 w 1990951"/>
                  <a:gd name="connsiteY7" fmla="*/ 258368 h 286230"/>
                  <a:gd name="connsiteX8" fmla="*/ 255835 w 1990951"/>
                  <a:gd name="connsiteY8" fmla="*/ 0 h 286230"/>
                  <a:gd name="connsiteX9" fmla="*/ 504071 w 1990951"/>
                  <a:gd name="connsiteY9" fmla="*/ 248236 h 286230"/>
                  <a:gd name="connsiteX10" fmla="*/ 749773 w 1990951"/>
                  <a:gd name="connsiteY10" fmla="*/ 0 h 286230"/>
                  <a:gd name="connsiteX11" fmla="*/ 995476 w 1990951"/>
                  <a:gd name="connsiteY11" fmla="*/ 248236 h 286230"/>
                  <a:gd name="connsiteX12" fmla="*/ 1243712 w 1990951"/>
                  <a:gd name="connsiteY12" fmla="*/ 0 h 286230"/>
                  <a:gd name="connsiteX13" fmla="*/ 1489414 w 1990951"/>
                  <a:gd name="connsiteY13" fmla="*/ 248236 h 286230"/>
                  <a:gd name="connsiteX14" fmla="*/ 1735117 w 1990951"/>
                  <a:gd name="connsiteY14" fmla="*/ 0 h 286230"/>
                  <a:gd name="connsiteX15" fmla="*/ 1990952 w 1990951"/>
                  <a:gd name="connsiteY15" fmla="*/ 258368 h 286230"/>
                  <a:gd name="connsiteX16" fmla="*/ 1973221 w 1990951"/>
                  <a:gd name="connsiteY16" fmla="*/ 276099 h 286230"/>
                  <a:gd name="connsiteX17" fmla="*/ 1735117 w 1990951"/>
                  <a:gd name="connsiteY17" fmla="*/ 40528 h 286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990951" h="286230">
                    <a:moveTo>
                      <a:pt x="1489414" y="286231"/>
                    </a:moveTo>
                    <a:lnTo>
                      <a:pt x="1243712" y="40528"/>
                    </a:lnTo>
                    <a:lnTo>
                      <a:pt x="995476" y="286231"/>
                    </a:lnTo>
                    <a:lnTo>
                      <a:pt x="749773" y="40528"/>
                    </a:lnTo>
                    <a:lnTo>
                      <a:pt x="504071" y="286231"/>
                    </a:lnTo>
                    <a:lnTo>
                      <a:pt x="255835" y="40528"/>
                    </a:lnTo>
                    <a:lnTo>
                      <a:pt x="20264" y="276099"/>
                    </a:lnTo>
                    <a:lnTo>
                      <a:pt x="0" y="258368"/>
                    </a:lnTo>
                    <a:lnTo>
                      <a:pt x="255835" y="0"/>
                    </a:lnTo>
                    <a:lnTo>
                      <a:pt x="504071" y="248236"/>
                    </a:lnTo>
                    <a:lnTo>
                      <a:pt x="749773" y="0"/>
                    </a:lnTo>
                    <a:lnTo>
                      <a:pt x="995476" y="248236"/>
                    </a:lnTo>
                    <a:lnTo>
                      <a:pt x="1243712" y="0"/>
                    </a:lnTo>
                    <a:lnTo>
                      <a:pt x="1489414" y="248236"/>
                    </a:lnTo>
                    <a:lnTo>
                      <a:pt x="1735117" y="0"/>
                    </a:lnTo>
                    <a:lnTo>
                      <a:pt x="1990952" y="258368"/>
                    </a:lnTo>
                    <a:lnTo>
                      <a:pt x="1973221" y="276099"/>
                    </a:lnTo>
                    <a:lnTo>
                      <a:pt x="1735117" y="40528"/>
                    </a:lnTo>
                    <a:close/>
                  </a:path>
                </a:pathLst>
              </a:custGeom>
              <a:grpFill/>
              <a:ln w="25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8" name="Graphic 38">
              <a:extLst>
                <a:ext uri="{FF2B5EF4-FFF2-40B4-BE49-F238E27FC236}">
                  <a16:creationId xmlns:a16="http://schemas.microsoft.com/office/drawing/2014/main" id="{9587E1C3-C7D2-40B8-B0FB-DE149B6F6A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-94031" y="7519733"/>
              <a:ext cx="1910252" cy="709660"/>
              <a:chOff x="2267504" y="2540250"/>
              <a:chExt cx="1990951" cy="739640"/>
            </a:xfrm>
            <a:grpFill/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11EC9ACD-C344-4295-B02E-763DFF71D60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2267504" y="2540250"/>
                <a:ext cx="1990951" cy="286230"/>
              </a:xfrm>
              <a:custGeom>
                <a:avLst/>
                <a:gdLst>
                  <a:gd name="connsiteX0" fmla="*/ 1489414 w 1990951"/>
                  <a:gd name="connsiteY0" fmla="*/ 286231 h 286230"/>
                  <a:gd name="connsiteX1" fmla="*/ 1243712 w 1990951"/>
                  <a:gd name="connsiteY1" fmla="*/ 40528 h 286230"/>
                  <a:gd name="connsiteX2" fmla="*/ 995476 w 1990951"/>
                  <a:gd name="connsiteY2" fmla="*/ 286231 h 286230"/>
                  <a:gd name="connsiteX3" fmla="*/ 749773 w 1990951"/>
                  <a:gd name="connsiteY3" fmla="*/ 40528 h 286230"/>
                  <a:gd name="connsiteX4" fmla="*/ 504071 w 1990951"/>
                  <a:gd name="connsiteY4" fmla="*/ 286231 h 286230"/>
                  <a:gd name="connsiteX5" fmla="*/ 255835 w 1990951"/>
                  <a:gd name="connsiteY5" fmla="*/ 40528 h 286230"/>
                  <a:gd name="connsiteX6" fmla="*/ 20264 w 1990951"/>
                  <a:gd name="connsiteY6" fmla="*/ 276099 h 286230"/>
                  <a:gd name="connsiteX7" fmla="*/ 0 w 1990951"/>
                  <a:gd name="connsiteY7" fmla="*/ 255835 h 286230"/>
                  <a:gd name="connsiteX8" fmla="*/ 255835 w 1990951"/>
                  <a:gd name="connsiteY8" fmla="*/ 0 h 286230"/>
                  <a:gd name="connsiteX9" fmla="*/ 504071 w 1990951"/>
                  <a:gd name="connsiteY9" fmla="*/ 245703 h 286230"/>
                  <a:gd name="connsiteX10" fmla="*/ 749773 w 1990951"/>
                  <a:gd name="connsiteY10" fmla="*/ 0 h 286230"/>
                  <a:gd name="connsiteX11" fmla="*/ 995476 w 1990951"/>
                  <a:gd name="connsiteY11" fmla="*/ 245703 h 286230"/>
                  <a:gd name="connsiteX12" fmla="*/ 1243712 w 1990951"/>
                  <a:gd name="connsiteY12" fmla="*/ 0 h 286230"/>
                  <a:gd name="connsiteX13" fmla="*/ 1489414 w 1990951"/>
                  <a:gd name="connsiteY13" fmla="*/ 245703 h 286230"/>
                  <a:gd name="connsiteX14" fmla="*/ 1735117 w 1990951"/>
                  <a:gd name="connsiteY14" fmla="*/ 0 h 286230"/>
                  <a:gd name="connsiteX15" fmla="*/ 1990952 w 1990951"/>
                  <a:gd name="connsiteY15" fmla="*/ 255835 h 286230"/>
                  <a:gd name="connsiteX16" fmla="*/ 1973221 w 1990951"/>
                  <a:gd name="connsiteY16" fmla="*/ 276099 h 286230"/>
                  <a:gd name="connsiteX17" fmla="*/ 1735117 w 1990951"/>
                  <a:gd name="connsiteY17" fmla="*/ 40528 h 286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990951" h="286230">
                    <a:moveTo>
                      <a:pt x="1489414" y="286231"/>
                    </a:moveTo>
                    <a:lnTo>
                      <a:pt x="1243712" y="40528"/>
                    </a:lnTo>
                    <a:lnTo>
                      <a:pt x="995476" y="286231"/>
                    </a:lnTo>
                    <a:lnTo>
                      <a:pt x="749773" y="40528"/>
                    </a:lnTo>
                    <a:lnTo>
                      <a:pt x="504071" y="286231"/>
                    </a:lnTo>
                    <a:lnTo>
                      <a:pt x="255835" y="40528"/>
                    </a:lnTo>
                    <a:lnTo>
                      <a:pt x="20264" y="276099"/>
                    </a:lnTo>
                    <a:lnTo>
                      <a:pt x="0" y="255835"/>
                    </a:lnTo>
                    <a:lnTo>
                      <a:pt x="255835" y="0"/>
                    </a:lnTo>
                    <a:lnTo>
                      <a:pt x="504071" y="245703"/>
                    </a:lnTo>
                    <a:lnTo>
                      <a:pt x="749773" y="0"/>
                    </a:lnTo>
                    <a:lnTo>
                      <a:pt x="995476" y="245703"/>
                    </a:lnTo>
                    <a:lnTo>
                      <a:pt x="1243712" y="0"/>
                    </a:lnTo>
                    <a:lnTo>
                      <a:pt x="1489414" y="245703"/>
                    </a:lnTo>
                    <a:lnTo>
                      <a:pt x="1735117" y="0"/>
                    </a:lnTo>
                    <a:lnTo>
                      <a:pt x="1990952" y="255835"/>
                    </a:lnTo>
                    <a:lnTo>
                      <a:pt x="1973221" y="276099"/>
                    </a:lnTo>
                    <a:lnTo>
                      <a:pt x="1735117" y="40528"/>
                    </a:lnTo>
                    <a:close/>
                  </a:path>
                </a:pathLst>
              </a:custGeom>
              <a:grpFill/>
              <a:ln w="25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194D9E18-0449-4D23-8365-139CDFF91CC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2267504" y="2993660"/>
                <a:ext cx="1990951" cy="286230"/>
              </a:xfrm>
              <a:custGeom>
                <a:avLst/>
                <a:gdLst>
                  <a:gd name="connsiteX0" fmla="*/ 1489414 w 1990951"/>
                  <a:gd name="connsiteY0" fmla="*/ 286231 h 286230"/>
                  <a:gd name="connsiteX1" fmla="*/ 1243712 w 1990951"/>
                  <a:gd name="connsiteY1" fmla="*/ 40528 h 286230"/>
                  <a:gd name="connsiteX2" fmla="*/ 995476 w 1990951"/>
                  <a:gd name="connsiteY2" fmla="*/ 286231 h 286230"/>
                  <a:gd name="connsiteX3" fmla="*/ 749773 w 1990951"/>
                  <a:gd name="connsiteY3" fmla="*/ 40528 h 286230"/>
                  <a:gd name="connsiteX4" fmla="*/ 504071 w 1990951"/>
                  <a:gd name="connsiteY4" fmla="*/ 286231 h 286230"/>
                  <a:gd name="connsiteX5" fmla="*/ 255835 w 1990951"/>
                  <a:gd name="connsiteY5" fmla="*/ 40528 h 286230"/>
                  <a:gd name="connsiteX6" fmla="*/ 20264 w 1990951"/>
                  <a:gd name="connsiteY6" fmla="*/ 276099 h 286230"/>
                  <a:gd name="connsiteX7" fmla="*/ 0 w 1990951"/>
                  <a:gd name="connsiteY7" fmla="*/ 258368 h 286230"/>
                  <a:gd name="connsiteX8" fmla="*/ 255835 w 1990951"/>
                  <a:gd name="connsiteY8" fmla="*/ 0 h 286230"/>
                  <a:gd name="connsiteX9" fmla="*/ 504071 w 1990951"/>
                  <a:gd name="connsiteY9" fmla="*/ 248236 h 286230"/>
                  <a:gd name="connsiteX10" fmla="*/ 749773 w 1990951"/>
                  <a:gd name="connsiteY10" fmla="*/ 0 h 286230"/>
                  <a:gd name="connsiteX11" fmla="*/ 995476 w 1990951"/>
                  <a:gd name="connsiteY11" fmla="*/ 248236 h 286230"/>
                  <a:gd name="connsiteX12" fmla="*/ 1243712 w 1990951"/>
                  <a:gd name="connsiteY12" fmla="*/ 0 h 286230"/>
                  <a:gd name="connsiteX13" fmla="*/ 1489414 w 1990951"/>
                  <a:gd name="connsiteY13" fmla="*/ 248236 h 286230"/>
                  <a:gd name="connsiteX14" fmla="*/ 1735117 w 1990951"/>
                  <a:gd name="connsiteY14" fmla="*/ 0 h 286230"/>
                  <a:gd name="connsiteX15" fmla="*/ 1990952 w 1990951"/>
                  <a:gd name="connsiteY15" fmla="*/ 258368 h 286230"/>
                  <a:gd name="connsiteX16" fmla="*/ 1973221 w 1990951"/>
                  <a:gd name="connsiteY16" fmla="*/ 276099 h 286230"/>
                  <a:gd name="connsiteX17" fmla="*/ 1735117 w 1990951"/>
                  <a:gd name="connsiteY17" fmla="*/ 40528 h 286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990951" h="286230">
                    <a:moveTo>
                      <a:pt x="1489414" y="286231"/>
                    </a:moveTo>
                    <a:lnTo>
                      <a:pt x="1243712" y="40528"/>
                    </a:lnTo>
                    <a:lnTo>
                      <a:pt x="995476" y="286231"/>
                    </a:lnTo>
                    <a:lnTo>
                      <a:pt x="749773" y="40528"/>
                    </a:lnTo>
                    <a:lnTo>
                      <a:pt x="504071" y="286231"/>
                    </a:lnTo>
                    <a:lnTo>
                      <a:pt x="255835" y="40528"/>
                    </a:lnTo>
                    <a:lnTo>
                      <a:pt x="20264" y="276099"/>
                    </a:lnTo>
                    <a:lnTo>
                      <a:pt x="0" y="258368"/>
                    </a:lnTo>
                    <a:lnTo>
                      <a:pt x="255835" y="0"/>
                    </a:lnTo>
                    <a:lnTo>
                      <a:pt x="504071" y="248236"/>
                    </a:lnTo>
                    <a:lnTo>
                      <a:pt x="749773" y="0"/>
                    </a:lnTo>
                    <a:lnTo>
                      <a:pt x="995476" y="248236"/>
                    </a:lnTo>
                    <a:lnTo>
                      <a:pt x="1243712" y="0"/>
                    </a:lnTo>
                    <a:lnTo>
                      <a:pt x="1489414" y="248236"/>
                    </a:lnTo>
                    <a:lnTo>
                      <a:pt x="1735117" y="0"/>
                    </a:lnTo>
                    <a:lnTo>
                      <a:pt x="1990952" y="258368"/>
                    </a:lnTo>
                    <a:lnTo>
                      <a:pt x="1973221" y="276099"/>
                    </a:lnTo>
                    <a:lnTo>
                      <a:pt x="1735117" y="40528"/>
                    </a:lnTo>
                    <a:close/>
                  </a:path>
                </a:pathLst>
              </a:custGeom>
              <a:grpFill/>
              <a:ln w="25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pic>
        <p:nvPicPr>
          <p:cNvPr id="11" name="Graphic 10">
            <a:extLst>
              <a:ext uri="{FF2B5EF4-FFF2-40B4-BE49-F238E27FC236}">
                <a16:creationId xmlns:a16="http://schemas.microsoft.com/office/drawing/2014/main" id="{60914D6A-C763-255A-F28A-FA714EB036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32891" y="2471295"/>
            <a:ext cx="1891634" cy="1891634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00E6B95D-0F09-687F-8EE1-452AB8962F1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691828" y="2471295"/>
            <a:ext cx="2125836" cy="1882884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D4A44006-9183-6D92-0F50-6B451E184C6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680520" y="4515176"/>
            <a:ext cx="1891635" cy="1891635"/>
          </a:xfrm>
          <a:prstGeom prst="rect">
            <a:avLst/>
          </a:prstGeom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30DD3518-2FCC-410C-8960-69D1DB7247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826282" y="4858000"/>
            <a:ext cx="975169" cy="975171"/>
            <a:chOff x="3519053" y="10869036"/>
            <a:chExt cx="975169" cy="975171"/>
          </a:xfrm>
          <a:solidFill>
            <a:schemeClr val="tx1"/>
          </a:solidFill>
        </p:grpSpPr>
        <p:grpSp>
          <p:nvGrpSpPr>
            <p:cNvPr id="35" name="Graphic 4">
              <a:extLst>
                <a:ext uri="{FF2B5EF4-FFF2-40B4-BE49-F238E27FC236}">
                  <a16:creationId xmlns:a16="http://schemas.microsoft.com/office/drawing/2014/main" id="{72FB3F6E-946C-4B30-8EAA-64FA3056D0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3519053" y="10869036"/>
              <a:ext cx="975169" cy="975171"/>
              <a:chOff x="5829300" y="3162300"/>
              <a:chExt cx="532256" cy="532257"/>
            </a:xfrm>
            <a:grpFill/>
          </p:grpSpPr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A820447A-FA0D-448D-8513-13647DCEE6D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9208" y="3192208"/>
                <a:ext cx="112966" cy="112966"/>
              </a:xfrm>
              <a:custGeom>
                <a:avLst/>
                <a:gdLst>
                  <a:gd name="connsiteX0" fmla="*/ 112967 w 112966"/>
                  <a:gd name="connsiteY0" fmla="*/ 0 h 112966"/>
                  <a:gd name="connsiteX1" fmla="*/ 0 w 112966"/>
                  <a:gd name="connsiteY1" fmla="*/ 112967 h 112966"/>
                  <a:gd name="connsiteX2" fmla="*/ 112967 w 112966"/>
                  <a:gd name="connsiteY2" fmla="*/ 0 h 112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2966" h="112966">
                    <a:moveTo>
                      <a:pt x="112967" y="0"/>
                    </a:moveTo>
                    <a:lnTo>
                      <a:pt x="0" y="112967"/>
                    </a:lnTo>
                    <a:cubicBezTo>
                      <a:pt x="25356" y="64747"/>
                      <a:pt x="64747" y="25356"/>
                      <a:pt x="11296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980F5A0F-E8FC-415B-BA7F-74C42D42C51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31205" y="3164205"/>
                <a:ext cx="230314" cy="230314"/>
              </a:xfrm>
              <a:custGeom>
                <a:avLst/>
                <a:gdLst>
                  <a:gd name="connsiteX0" fmla="*/ 230314 w 230314"/>
                  <a:gd name="connsiteY0" fmla="*/ 0 h 230314"/>
                  <a:gd name="connsiteX1" fmla="*/ 0 w 230314"/>
                  <a:gd name="connsiteY1" fmla="*/ 230314 h 230314"/>
                  <a:gd name="connsiteX2" fmla="*/ 3524 w 230314"/>
                  <a:gd name="connsiteY2" fmla="*/ 209550 h 230314"/>
                  <a:gd name="connsiteX3" fmla="*/ 209550 w 230314"/>
                  <a:gd name="connsiteY3" fmla="*/ 3524 h 230314"/>
                  <a:gd name="connsiteX4" fmla="*/ 230314 w 230314"/>
                  <a:gd name="connsiteY4" fmla="*/ 0 h 230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314" h="230314">
                    <a:moveTo>
                      <a:pt x="230314" y="0"/>
                    </a:moveTo>
                    <a:lnTo>
                      <a:pt x="0" y="230314"/>
                    </a:lnTo>
                    <a:cubicBezTo>
                      <a:pt x="953" y="223361"/>
                      <a:pt x="2095" y="216408"/>
                      <a:pt x="3524" y="209550"/>
                    </a:cubicBezTo>
                    <a:lnTo>
                      <a:pt x="209550" y="3524"/>
                    </a:lnTo>
                    <a:cubicBezTo>
                      <a:pt x="216408" y="2095"/>
                      <a:pt x="223361" y="953"/>
                      <a:pt x="230314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D77443A5-2061-492B-AFF5-658AB7E75FC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29300" y="3162300"/>
                <a:ext cx="294131" cy="294131"/>
              </a:xfrm>
              <a:custGeom>
                <a:avLst/>
                <a:gdLst>
                  <a:gd name="connsiteX0" fmla="*/ 294132 w 294131"/>
                  <a:gd name="connsiteY0" fmla="*/ 1238 h 294131"/>
                  <a:gd name="connsiteX1" fmla="*/ 1238 w 294131"/>
                  <a:gd name="connsiteY1" fmla="*/ 294132 h 294131"/>
                  <a:gd name="connsiteX2" fmla="*/ 0 w 294131"/>
                  <a:gd name="connsiteY2" fmla="*/ 278225 h 294131"/>
                  <a:gd name="connsiteX3" fmla="*/ 278225 w 294131"/>
                  <a:gd name="connsiteY3" fmla="*/ 0 h 294131"/>
                  <a:gd name="connsiteX4" fmla="*/ 294132 w 294131"/>
                  <a:gd name="connsiteY4" fmla="*/ 1238 h 294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4131" h="294131">
                    <a:moveTo>
                      <a:pt x="294132" y="1238"/>
                    </a:moveTo>
                    <a:lnTo>
                      <a:pt x="1238" y="294132"/>
                    </a:lnTo>
                    <a:cubicBezTo>
                      <a:pt x="667" y="288893"/>
                      <a:pt x="0" y="283559"/>
                      <a:pt x="0" y="278225"/>
                    </a:cubicBezTo>
                    <a:lnTo>
                      <a:pt x="278225" y="0"/>
                    </a:lnTo>
                    <a:cubicBezTo>
                      <a:pt x="283559" y="0"/>
                      <a:pt x="288893" y="667"/>
                      <a:pt x="294132" y="12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3276C0A3-C877-457C-917D-473FABC9E21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37205" y="3170110"/>
                <a:ext cx="337184" cy="337280"/>
              </a:xfrm>
              <a:custGeom>
                <a:avLst/>
                <a:gdLst>
                  <a:gd name="connsiteX0" fmla="*/ 337185 w 337184"/>
                  <a:gd name="connsiteY0" fmla="*/ 3905 h 337280"/>
                  <a:gd name="connsiteX1" fmla="*/ 3810 w 337184"/>
                  <a:gd name="connsiteY1" fmla="*/ 337280 h 337280"/>
                  <a:gd name="connsiteX2" fmla="*/ 0 w 337184"/>
                  <a:gd name="connsiteY2" fmla="*/ 323850 h 337280"/>
                  <a:gd name="connsiteX3" fmla="*/ 323850 w 337184"/>
                  <a:gd name="connsiteY3" fmla="*/ 0 h 337280"/>
                  <a:gd name="connsiteX4" fmla="*/ 337185 w 337184"/>
                  <a:gd name="connsiteY4" fmla="*/ 3905 h 337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7184" h="337280">
                    <a:moveTo>
                      <a:pt x="337185" y="3905"/>
                    </a:moveTo>
                    <a:lnTo>
                      <a:pt x="3810" y="337280"/>
                    </a:lnTo>
                    <a:cubicBezTo>
                      <a:pt x="2381" y="332899"/>
                      <a:pt x="1143" y="328422"/>
                      <a:pt x="0" y="323850"/>
                    </a:cubicBezTo>
                    <a:lnTo>
                      <a:pt x="323850" y="0"/>
                    </a:lnTo>
                    <a:cubicBezTo>
                      <a:pt x="328327" y="1715"/>
                      <a:pt x="332804" y="2477"/>
                      <a:pt x="337185" y="390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D9808886-A26A-41C2-9401-72723634980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3207" y="3186207"/>
                <a:ext cx="364617" cy="364617"/>
              </a:xfrm>
              <a:custGeom>
                <a:avLst/>
                <a:gdLst>
                  <a:gd name="connsiteX0" fmla="*/ 364617 w 364617"/>
                  <a:gd name="connsiteY0" fmla="*/ 5620 h 364617"/>
                  <a:gd name="connsiteX1" fmla="*/ 5620 w 364617"/>
                  <a:gd name="connsiteY1" fmla="*/ 364617 h 364617"/>
                  <a:gd name="connsiteX2" fmla="*/ 0 w 364617"/>
                  <a:gd name="connsiteY2" fmla="*/ 353187 h 364617"/>
                  <a:gd name="connsiteX3" fmla="*/ 353187 w 364617"/>
                  <a:gd name="connsiteY3" fmla="*/ 0 h 364617"/>
                  <a:gd name="connsiteX4" fmla="*/ 364617 w 364617"/>
                  <a:gd name="connsiteY4" fmla="*/ 5620 h 364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4617" h="364617">
                    <a:moveTo>
                      <a:pt x="364617" y="5620"/>
                    </a:moveTo>
                    <a:lnTo>
                      <a:pt x="5620" y="364617"/>
                    </a:lnTo>
                    <a:cubicBezTo>
                      <a:pt x="3620" y="360902"/>
                      <a:pt x="1715" y="357092"/>
                      <a:pt x="0" y="353187"/>
                    </a:cubicBezTo>
                    <a:lnTo>
                      <a:pt x="353187" y="0"/>
                    </a:lnTo>
                    <a:cubicBezTo>
                      <a:pt x="357092" y="1715"/>
                      <a:pt x="360902" y="3715"/>
                      <a:pt x="364617" y="562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9FB169C8-A66F-4AEC-BBEE-4DEBBE844FD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75305" y="3208305"/>
                <a:ext cx="380238" cy="380238"/>
              </a:xfrm>
              <a:custGeom>
                <a:avLst/>
                <a:gdLst>
                  <a:gd name="connsiteX0" fmla="*/ 380238 w 380238"/>
                  <a:gd name="connsiteY0" fmla="*/ 7239 h 380238"/>
                  <a:gd name="connsiteX1" fmla="*/ 7239 w 380238"/>
                  <a:gd name="connsiteY1" fmla="*/ 380238 h 380238"/>
                  <a:gd name="connsiteX2" fmla="*/ 0 w 380238"/>
                  <a:gd name="connsiteY2" fmla="*/ 370713 h 380238"/>
                  <a:gd name="connsiteX3" fmla="*/ 370237 w 380238"/>
                  <a:gd name="connsiteY3" fmla="*/ 0 h 380238"/>
                  <a:gd name="connsiteX4" fmla="*/ 380238 w 380238"/>
                  <a:gd name="connsiteY4" fmla="*/ 7239 h 380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238" h="380238">
                    <a:moveTo>
                      <a:pt x="380238" y="7239"/>
                    </a:moveTo>
                    <a:lnTo>
                      <a:pt x="7239" y="380238"/>
                    </a:lnTo>
                    <a:cubicBezTo>
                      <a:pt x="4763" y="377000"/>
                      <a:pt x="2381" y="373571"/>
                      <a:pt x="0" y="370713"/>
                    </a:cubicBezTo>
                    <a:lnTo>
                      <a:pt x="370237" y="0"/>
                    </a:lnTo>
                    <a:cubicBezTo>
                      <a:pt x="373571" y="2381"/>
                      <a:pt x="377000" y="4763"/>
                      <a:pt x="380238" y="72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EEC418CD-F215-459D-8919-D5B5194EB46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02832" y="3235832"/>
                <a:ext cx="385191" cy="385191"/>
              </a:xfrm>
              <a:custGeom>
                <a:avLst/>
                <a:gdLst>
                  <a:gd name="connsiteX0" fmla="*/ 380905 w 385191"/>
                  <a:gd name="connsiteY0" fmla="*/ 4286 h 385191"/>
                  <a:gd name="connsiteX1" fmla="*/ 385191 w 385191"/>
                  <a:gd name="connsiteY1" fmla="*/ 8573 h 385191"/>
                  <a:gd name="connsiteX2" fmla="*/ 8573 w 385191"/>
                  <a:gd name="connsiteY2" fmla="*/ 385191 h 385191"/>
                  <a:gd name="connsiteX3" fmla="*/ 4286 w 385191"/>
                  <a:gd name="connsiteY3" fmla="*/ 380905 h 385191"/>
                  <a:gd name="connsiteX4" fmla="*/ 0 w 385191"/>
                  <a:gd name="connsiteY4" fmla="*/ 376523 h 385191"/>
                  <a:gd name="connsiteX5" fmla="*/ 376523 w 385191"/>
                  <a:gd name="connsiteY5" fmla="*/ 0 h 385191"/>
                  <a:gd name="connsiteX6" fmla="*/ 380905 w 385191"/>
                  <a:gd name="connsiteY6" fmla="*/ 4286 h 385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5191" h="385191">
                    <a:moveTo>
                      <a:pt x="380905" y="4286"/>
                    </a:moveTo>
                    <a:lnTo>
                      <a:pt x="385191" y="8573"/>
                    </a:lnTo>
                    <a:lnTo>
                      <a:pt x="8573" y="385191"/>
                    </a:lnTo>
                    <a:lnTo>
                      <a:pt x="4286" y="380905"/>
                    </a:lnTo>
                    <a:cubicBezTo>
                      <a:pt x="2762" y="379476"/>
                      <a:pt x="1334" y="377952"/>
                      <a:pt x="0" y="376523"/>
                    </a:cubicBezTo>
                    <a:lnTo>
                      <a:pt x="376523" y="0"/>
                    </a:lnTo>
                    <a:cubicBezTo>
                      <a:pt x="377952" y="1334"/>
                      <a:pt x="379476" y="2667"/>
                      <a:pt x="380905" y="428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5E034A84-840E-429B-9A4F-ECC31AB6239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35789" y="3268313"/>
                <a:ext cx="379761" cy="380237"/>
              </a:xfrm>
              <a:custGeom>
                <a:avLst/>
                <a:gdLst>
                  <a:gd name="connsiteX0" fmla="*/ 372428 w 379761"/>
                  <a:gd name="connsiteY0" fmla="*/ 0 h 380237"/>
                  <a:gd name="connsiteX1" fmla="*/ 379762 w 379761"/>
                  <a:gd name="connsiteY1" fmla="*/ 9525 h 380237"/>
                  <a:gd name="connsiteX2" fmla="*/ 9525 w 379761"/>
                  <a:gd name="connsiteY2" fmla="*/ 380238 h 380237"/>
                  <a:gd name="connsiteX3" fmla="*/ 0 w 379761"/>
                  <a:gd name="connsiteY3" fmla="*/ 372904 h 380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9761" h="380237">
                    <a:moveTo>
                      <a:pt x="372428" y="0"/>
                    </a:moveTo>
                    <a:cubicBezTo>
                      <a:pt x="374999" y="3239"/>
                      <a:pt x="377381" y="6572"/>
                      <a:pt x="379762" y="9525"/>
                    </a:cubicBezTo>
                    <a:lnTo>
                      <a:pt x="9525" y="380238"/>
                    </a:lnTo>
                    <a:cubicBezTo>
                      <a:pt x="6096" y="377857"/>
                      <a:pt x="2762" y="375476"/>
                      <a:pt x="0" y="3729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6D050DBA-8800-4A73-84C0-34DC71A6BD3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2841" y="3305841"/>
                <a:ext cx="364807" cy="364807"/>
              </a:xfrm>
              <a:custGeom>
                <a:avLst/>
                <a:gdLst>
                  <a:gd name="connsiteX0" fmla="*/ 359188 w 364807"/>
                  <a:gd name="connsiteY0" fmla="*/ 0 h 364807"/>
                  <a:gd name="connsiteX1" fmla="*/ 364808 w 364807"/>
                  <a:gd name="connsiteY1" fmla="*/ 11621 h 364807"/>
                  <a:gd name="connsiteX2" fmla="*/ 11621 w 364807"/>
                  <a:gd name="connsiteY2" fmla="*/ 364808 h 364807"/>
                  <a:gd name="connsiteX3" fmla="*/ 0 w 364807"/>
                  <a:gd name="connsiteY3" fmla="*/ 359188 h 364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4807" h="364807">
                    <a:moveTo>
                      <a:pt x="359188" y="0"/>
                    </a:moveTo>
                    <a:cubicBezTo>
                      <a:pt x="361188" y="3905"/>
                      <a:pt x="362998" y="7715"/>
                      <a:pt x="364808" y="11621"/>
                    </a:cubicBezTo>
                    <a:lnTo>
                      <a:pt x="11621" y="364808"/>
                    </a:lnTo>
                    <a:cubicBezTo>
                      <a:pt x="7715" y="362998"/>
                      <a:pt x="3905" y="361188"/>
                      <a:pt x="0" y="35918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2D4BF35D-BFFA-45A5-8081-FEDD30757BE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16370" y="3349466"/>
                <a:ext cx="337280" cy="337280"/>
              </a:xfrm>
              <a:custGeom>
                <a:avLst/>
                <a:gdLst>
                  <a:gd name="connsiteX0" fmla="*/ 333470 w 337280"/>
                  <a:gd name="connsiteY0" fmla="*/ 0 h 337280"/>
                  <a:gd name="connsiteX1" fmla="*/ 337280 w 337280"/>
                  <a:gd name="connsiteY1" fmla="*/ 13430 h 337280"/>
                  <a:gd name="connsiteX2" fmla="*/ 13430 w 337280"/>
                  <a:gd name="connsiteY2" fmla="*/ 337280 h 337280"/>
                  <a:gd name="connsiteX3" fmla="*/ 0 w 337280"/>
                  <a:gd name="connsiteY3" fmla="*/ 333470 h 337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7280" h="337280">
                    <a:moveTo>
                      <a:pt x="333470" y="0"/>
                    </a:moveTo>
                    <a:cubicBezTo>
                      <a:pt x="334899" y="4382"/>
                      <a:pt x="336137" y="8858"/>
                      <a:pt x="337280" y="13430"/>
                    </a:cubicBezTo>
                    <a:lnTo>
                      <a:pt x="13430" y="337280"/>
                    </a:lnTo>
                    <a:cubicBezTo>
                      <a:pt x="8858" y="336137"/>
                      <a:pt x="4382" y="334899"/>
                      <a:pt x="0" y="3334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36B354BD-25DC-42A0-9CE7-82468681032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67329" y="3400425"/>
                <a:ext cx="294227" cy="294132"/>
              </a:xfrm>
              <a:custGeom>
                <a:avLst/>
                <a:gdLst>
                  <a:gd name="connsiteX0" fmla="*/ 292989 w 294227"/>
                  <a:gd name="connsiteY0" fmla="*/ 0 h 294132"/>
                  <a:gd name="connsiteX1" fmla="*/ 294227 w 294227"/>
                  <a:gd name="connsiteY1" fmla="*/ 15907 h 294132"/>
                  <a:gd name="connsiteX2" fmla="*/ 15907 w 294227"/>
                  <a:gd name="connsiteY2" fmla="*/ 294132 h 294132"/>
                  <a:gd name="connsiteX3" fmla="*/ 0 w 294227"/>
                  <a:gd name="connsiteY3" fmla="*/ 292894 h 294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4227" h="294132">
                    <a:moveTo>
                      <a:pt x="292989" y="0"/>
                    </a:moveTo>
                    <a:cubicBezTo>
                      <a:pt x="293561" y="5334"/>
                      <a:pt x="293942" y="10668"/>
                      <a:pt x="294227" y="15907"/>
                    </a:cubicBezTo>
                    <a:lnTo>
                      <a:pt x="15907" y="294132"/>
                    </a:lnTo>
                    <a:cubicBezTo>
                      <a:pt x="10668" y="294132"/>
                      <a:pt x="5334" y="293465"/>
                      <a:pt x="0" y="29289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852C4A08-6644-42B7-8237-2AD5F0041DD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29337" y="3462337"/>
                <a:ext cx="230314" cy="230314"/>
              </a:xfrm>
              <a:custGeom>
                <a:avLst/>
                <a:gdLst>
                  <a:gd name="connsiteX0" fmla="*/ 230315 w 230314"/>
                  <a:gd name="connsiteY0" fmla="*/ 0 h 230314"/>
                  <a:gd name="connsiteX1" fmla="*/ 226886 w 230314"/>
                  <a:gd name="connsiteY1" fmla="*/ 20574 h 230314"/>
                  <a:gd name="connsiteX2" fmla="*/ 20669 w 230314"/>
                  <a:gd name="connsiteY2" fmla="*/ 226790 h 230314"/>
                  <a:gd name="connsiteX3" fmla="*/ 0 w 230314"/>
                  <a:gd name="connsiteY3" fmla="*/ 230315 h 230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0314" h="230314">
                    <a:moveTo>
                      <a:pt x="230315" y="0"/>
                    </a:moveTo>
                    <a:cubicBezTo>
                      <a:pt x="229457" y="6953"/>
                      <a:pt x="228314" y="13716"/>
                      <a:pt x="226886" y="20574"/>
                    </a:cubicBezTo>
                    <a:lnTo>
                      <a:pt x="20669" y="226790"/>
                    </a:lnTo>
                    <a:cubicBezTo>
                      <a:pt x="13811" y="228314"/>
                      <a:pt x="6953" y="229457"/>
                      <a:pt x="0" y="2303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91D58C06-A184-4272-9824-2F085351849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18682" y="3551682"/>
                <a:ext cx="112871" cy="112871"/>
              </a:xfrm>
              <a:custGeom>
                <a:avLst/>
                <a:gdLst>
                  <a:gd name="connsiteX0" fmla="*/ 112871 w 112871"/>
                  <a:gd name="connsiteY0" fmla="*/ 0 h 112871"/>
                  <a:gd name="connsiteX1" fmla="*/ 0 w 112871"/>
                  <a:gd name="connsiteY1" fmla="*/ 112871 h 112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2871" h="112871">
                    <a:moveTo>
                      <a:pt x="112871" y="0"/>
                    </a:moveTo>
                    <a:cubicBezTo>
                      <a:pt x="87618" y="48239"/>
                      <a:pt x="48239" y="87618"/>
                      <a:pt x="0" y="1128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36" name="Graphic 4">
              <a:extLst>
                <a:ext uri="{FF2B5EF4-FFF2-40B4-BE49-F238E27FC236}">
                  <a16:creationId xmlns:a16="http://schemas.microsoft.com/office/drawing/2014/main" id="{3E699716-1FDA-4473-9069-21206BB38F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3519053" y="10869036"/>
              <a:ext cx="975169" cy="975171"/>
              <a:chOff x="5829300" y="3162300"/>
              <a:chExt cx="532256" cy="532257"/>
            </a:xfrm>
            <a:grpFill/>
          </p:grpSpPr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97CC682F-C4A8-4511-8F13-AA60EACA502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9208" y="3192208"/>
                <a:ext cx="112966" cy="112966"/>
              </a:xfrm>
              <a:custGeom>
                <a:avLst/>
                <a:gdLst>
                  <a:gd name="connsiteX0" fmla="*/ 112967 w 112966"/>
                  <a:gd name="connsiteY0" fmla="*/ 0 h 112966"/>
                  <a:gd name="connsiteX1" fmla="*/ 0 w 112966"/>
                  <a:gd name="connsiteY1" fmla="*/ 112967 h 112966"/>
                  <a:gd name="connsiteX2" fmla="*/ 112967 w 112966"/>
                  <a:gd name="connsiteY2" fmla="*/ 0 h 112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2966" h="112966">
                    <a:moveTo>
                      <a:pt x="112967" y="0"/>
                    </a:moveTo>
                    <a:lnTo>
                      <a:pt x="0" y="112967"/>
                    </a:lnTo>
                    <a:cubicBezTo>
                      <a:pt x="25356" y="64747"/>
                      <a:pt x="64747" y="25356"/>
                      <a:pt x="11296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998E8361-BBBA-47A6-8856-C01D5276CEA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31205" y="3164205"/>
                <a:ext cx="230314" cy="230314"/>
              </a:xfrm>
              <a:custGeom>
                <a:avLst/>
                <a:gdLst>
                  <a:gd name="connsiteX0" fmla="*/ 230314 w 230314"/>
                  <a:gd name="connsiteY0" fmla="*/ 0 h 230314"/>
                  <a:gd name="connsiteX1" fmla="*/ 0 w 230314"/>
                  <a:gd name="connsiteY1" fmla="*/ 230314 h 230314"/>
                  <a:gd name="connsiteX2" fmla="*/ 3524 w 230314"/>
                  <a:gd name="connsiteY2" fmla="*/ 209550 h 230314"/>
                  <a:gd name="connsiteX3" fmla="*/ 209550 w 230314"/>
                  <a:gd name="connsiteY3" fmla="*/ 3524 h 230314"/>
                  <a:gd name="connsiteX4" fmla="*/ 230314 w 230314"/>
                  <a:gd name="connsiteY4" fmla="*/ 0 h 230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314" h="230314">
                    <a:moveTo>
                      <a:pt x="230314" y="0"/>
                    </a:moveTo>
                    <a:lnTo>
                      <a:pt x="0" y="230314"/>
                    </a:lnTo>
                    <a:cubicBezTo>
                      <a:pt x="953" y="223361"/>
                      <a:pt x="2095" y="216408"/>
                      <a:pt x="3524" y="209550"/>
                    </a:cubicBezTo>
                    <a:lnTo>
                      <a:pt x="209550" y="3524"/>
                    </a:lnTo>
                    <a:cubicBezTo>
                      <a:pt x="216408" y="2095"/>
                      <a:pt x="223361" y="953"/>
                      <a:pt x="230314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E645BAD2-668E-4A09-B621-B6597B38381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29300" y="3162300"/>
                <a:ext cx="294131" cy="294131"/>
              </a:xfrm>
              <a:custGeom>
                <a:avLst/>
                <a:gdLst>
                  <a:gd name="connsiteX0" fmla="*/ 294132 w 294131"/>
                  <a:gd name="connsiteY0" fmla="*/ 1238 h 294131"/>
                  <a:gd name="connsiteX1" fmla="*/ 1238 w 294131"/>
                  <a:gd name="connsiteY1" fmla="*/ 294132 h 294131"/>
                  <a:gd name="connsiteX2" fmla="*/ 0 w 294131"/>
                  <a:gd name="connsiteY2" fmla="*/ 278225 h 294131"/>
                  <a:gd name="connsiteX3" fmla="*/ 278225 w 294131"/>
                  <a:gd name="connsiteY3" fmla="*/ 0 h 294131"/>
                  <a:gd name="connsiteX4" fmla="*/ 294132 w 294131"/>
                  <a:gd name="connsiteY4" fmla="*/ 1238 h 294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4131" h="294131">
                    <a:moveTo>
                      <a:pt x="294132" y="1238"/>
                    </a:moveTo>
                    <a:lnTo>
                      <a:pt x="1238" y="294132"/>
                    </a:lnTo>
                    <a:cubicBezTo>
                      <a:pt x="667" y="288893"/>
                      <a:pt x="0" y="283559"/>
                      <a:pt x="0" y="278225"/>
                    </a:cubicBezTo>
                    <a:lnTo>
                      <a:pt x="278225" y="0"/>
                    </a:lnTo>
                    <a:cubicBezTo>
                      <a:pt x="283559" y="0"/>
                      <a:pt x="288893" y="667"/>
                      <a:pt x="294132" y="12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C32690AB-2EDA-4142-87EA-CDB8BD70442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37205" y="3170110"/>
                <a:ext cx="337184" cy="337280"/>
              </a:xfrm>
              <a:custGeom>
                <a:avLst/>
                <a:gdLst>
                  <a:gd name="connsiteX0" fmla="*/ 337185 w 337184"/>
                  <a:gd name="connsiteY0" fmla="*/ 3905 h 337280"/>
                  <a:gd name="connsiteX1" fmla="*/ 3810 w 337184"/>
                  <a:gd name="connsiteY1" fmla="*/ 337280 h 337280"/>
                  <a:gd name="connsiteX2" fmla="*/ 0 w 337184"/>
                  <a:gd name="connsiteY2" fmla="*/ 323850 h 337280"/>
                  <a:gd name="connsiteX3" fmla="*/ 323850 w 337184"/>
                  <a:gd name="connsiteY3" fmla="*/ 0 h 337280"/>
                  <a:gd name="connsiteX4" fmla="*/ 337185 w 337184"/>
                  <a:gd name="connsiteY4" fmla="*/ 3905 h 337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7184" h="337280">
                    <a:moveTo>
                      <a:pt x="337185" y="3905"/>
                    </a:moveTo>
                    <a:lnTo>
                      <a:pt x="3810" y="337280"/>
                    </a:lnTo>
                    <a:cubicBezTo>
                      <a:pt x="2381" y="332899"/>
                      <a:pt x="1143" y="328422"/>
                      <a:pt x="0" y="323850"/>
                    </a:cubicBezTo>
                    <a:lnTo>
                      <a:pt x="323850" y="0"/>
                    </a:lnTo>
                    <a:cubicBezTo>
                      <a:pt x="328327" y="1715"/>
                      <a:pt x="332804" y="2477"/>
                      <a:pt x="337185" y="390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CCCDD554-1F4A-4718-BD75-ECF3A713724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3207" y="3186207"/>
                <a:ext cx="364617" cy="364617"/>
              </a:xfrm>
              <a:custGeom>
                <a:avLst/>
                <a:gdLst>
                  <a:gd name="connsiteX0" fmla="*/ 364617 w 364617"/>
                  <a:gd name="connsiteY0" fmla="*/ 5620 h 364617"/>
                  <a:gd name="connsiteX1" fmla="*/ 5620 w 364617"/>
                  <a:gd name="connsiteY1" fmla="*/ 364617 h 364617"/>
                  <a:gd name="connsiteX2" fmla="*/ 0 w 364617"/>
                  <a:gd name="connsiteY2" fmla="*/ 353187 h 364617"/>
                  <a:gd name="connsiteX3" fmla="*/ 353187 w 364617"/>
                  <a:gd name="connsiteY3" fmla="*/ 0 h 364617"/>
                  <a:gd name="connsiteX4" fmla="*/ 364617 w 364617"/>
                  <a:gd name="connsiteY4" fmla="*/ 5620 h 364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4617" h="364617">
                    <a:moveTo>
                      <a:pt x="364617" y="5620"/>
                    </a:moveTo>
                    <a:lnTo>
                      <a:pt x="5620" y="364617"/>
                    </a:lnTo>
                    <a:cubicBezTo>
                      <a:pt x="3620" y="360902"/>
                      <a:pt x="1715" y="357092"/>
                      <a:pt x="0" y="353187"/>
                    </a:cubicBezTo>
                    <a:lnTo>
                      <a:pt x="353187" y="0"/>
                    </a:lnTo>
                    <a:cubicBezTo>
                      <a:pt x="357092" y="1715"/>
                      <a:pt x="360902" y="3715"/>
                      <a:pt x="364617" y="562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53D9673E-4DB9-4E92-8091-DD5E857FA11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75305" y="3208305"/>
                <a:ext cx="380238" cy="380238"/>
              </a:xfrm>
              <a:custGeom>
                <a:avLst/>
                <a:gdLst>
                  <a:gd name="connsiteX0" fmla="*/ 380238 w 380238"/>
                  <a:gd name="connsiteY0" fmla="*/ 7239 h 380238"/>
                  <a:gd name="connsiteX1" fmla="*/ 7239 w 380238"/>
                  <a:gd name="connsiteY1" fmla="*/ 380238 h 380238"/>
                  <a:gd name="connsiteX2" fmla="*/ 0 w 380238"/>
                  <a:gd name="connsiteY2" fmla="*/ 370713 h 380238"/>
                  <a:gd name="connsiteX3" fmla="*/ 370237 w 380238"/>
                  <a:gd name="connsiteY3" fmla="*/ 0 h 380238"/>
                  <a:gd name="connsiteX4" fmla="*/ 380238 w 380238"/>
                  <a:gd name="connsiteY4" fmla="*/ 7239 h 380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238" h="380238">
                    <a:moveTo>
                      <a:pt x="380238" y="7239"/>
                    </a:moveTo>
                    <a:lnTo>
                      <a:pt x="7239" y="380238"/>
                    </a:lnTo>
                    <a:cubicBezTo>
                      <a:pt x="4763" y="377000"/>
                      <a:pt x="2381" y="373571"/>
                      <a:pt x="0" y="370713"/>
                    </a:cubicBezTo>
                    <a:lnTo>
                      <a:pt x="370237" y="0"/>
                    </a:lnTo>
                    <a:cubicBezTo>
                      <a:pt x="373571" y="2381"/>
                      <a:pt x="377000" y="4763"/>
                      <a:pt x="380238" y="72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53AA900A-A27A-4B67-9CA4-3ABC905167C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02832" y="3235832"/>
                <a:ext cx="385191" cy="385191"/>
              </a:xfrm>
              <a:custGeom>
                <a:avLst/>
                <a:gdLst>
                  <a:gd name="connsiteX0" fmla="*/ 380905 w 385191"/>
                  <a:gd name="connsiteY0" fmla="*/ 4286 h 385191"/>
                  <a:gd name="connsiteX1" fmla="*/ 385191 w 385191"/>
                  <a:gd name="connsiteY1" fmla="*/ 8573 h 385191"/>
                  <a:gd name="connsiteX2" fmla="*/ 8573 w 385191"/>
                  <a:gd name="connsiteY2" fmla="*/ 385191 h 385191"/>
                  <a:gd name="connsiteX3" fmla="*/ 4286 w 385191"/>
                  <a:gd name="connsiteY3" fmla="*/ 380905 h 385191"/>
                  <a:gd name="connsiteX4" fmla="*/ 0 w 385191"/>
                  <a:gd name="connsiteY4" fmla="*/ 376523 h 385191"/>
                  <a:gd name="connsiteX5" fmla="*/ 376523 w 385191"/>
                  <a:gd name="connsiteY5" fmla="*/ 0 h 385191"/>
                  <a:gd name="connsiteX6" fmla="*/ 380905 w 385191"/>
                  <a:gd name="connsiteY6" fmla="*/ 4286 h 385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5191" h="385191">
                    <a:moveTo>
                      <a:pt x="380905" y="4286"/>
                    </a:moveTo>
                    <a:lnTo>
                      <a:pt x="385191" y="8573"/>
                    </a:lnTo>
                    <a:lnTo>
                      <a:pt x="8573" y="385191"/>
                    </a:lnTo>
                    <a:lnTo>
                      <a:pt x="4286" y="380905"/>
                    </a:lnTo>
                    <a:cubicBezTo>
                      <a:pt x="2762" y="379476"/>
                      <a:pt x="1334" y="377952"/>
                      <a:pt x="0" y="376523"/>
                    </a:cubicBezTo>
                    <a:lnTo>
                      <a:pt x="376523" y="0"/>
                    </a:lnTo>
                    <a:cubicBezTo>
                      <a:pt x="377952" y="1334"/>
                      <a:pt x="379476" y="2667"/>
                      <a:pt x="380905" y="428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24D2D14E-8723-47B8-9984-55D18538A41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35789" y="3268313"/>
                <a:ext cx="379761" cy="380237"/>
              </a:xfrm>
              <a:custGeom>
                <a:avLst/>
                <a:gdLst>
                  <a:gd name="connsiteX0" fmla="*/ 372428 w 379761"/>
                  <a:gd name="connsiteY0" fmla="*/ 0 h 380237"/>
                  <a:gd name="connsiteX1" fmla="*/ 379762 w 379761"/>
                  <a:gd name="connsiteY1" fmla="*/ 9525 h 380237"/>
                  <a:gd name="connsiteX2" fmla="*/ 9525 w 379761"/>
                  <a:gd name="connsiteY2" fmla="*/ 380238 h 380237"/>
                  <a:gd name="connsiteX3" fmla="*/ 0 w 379761"/>
                  <a:gd name="connsiteY3" fmla="*/ 372904 h 380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9761" h="380237">
                    <a:moveTo>
                      <a:pt x="372428" y="0"/>
                    </a:moveTo>
                    <a:cubicBezTo>
                      <a:pt x="374999" y="3239"/>
                      <a:pt x="377381" y="6572"/>
                      <a:pt x="379762" y="9525"/>
                    </a:cubicBezTo>
                    <a:lnTo>
                      <a:pt x="9525" y="380238"/>
                    </a:lnTo>
                    <a:cubicBezTo>
                      <a:pt x="6096" y="377857"/>
                      <a:pt x="2762" y="375476"/>
                      <a:pt x="0" y="3729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FAA198F0-195E-41C3-BFB6-CC4F4FA2B93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2841" y="3305841"/>
                <a:ext cx="364807" cy="364807"/>
              </a:xfrm>
              <a:custGeom>
                <a:avLst/>
                <a:gdLst>
                  <a:gd name="connsiteX0" fmla="*/ 359188 w 364807"/>
                  <a:gd name="connsiteY0" fmla="*/ 0 h 364807"/>
                  <a:gd name="connsiteX1" fmla="*/ 364808 w 364807"/>
                  <a:gd name="connsiteY1" fmla="*/ 11621 h 364807"/>
                  <a:gd name="connsiteX2" fmla="*/ 11621 w 364807"/>
                  <a:gd name="connsiteY2" fmla="*/ 364808 h 364807"/>
                  <a:gd name="connsiteX3" fmla="*/ 0 w 364807"/>
                  <a:gd name="connsiteY3" fmla="*/ 359188 h 364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4807" h="364807">
                    <a:moveTo>
                      <a:pt x="359188" y="0"/>
                    </a:moveTo>
                    <a:cubicBezTo>
                      <a:pt x="361188" y="3905"/>
                      <a:pt x="362998" y="7715"/>
                      <a:pt x="364808" y="11621"/>
                    </a:cubicBezTo>
                    <a:lnTo>
                      <a:pt x="11621" y="364808"/>
                    </a:lnTo>
                    <a:cubicBezTo>
                      <a:pt x="7715" y="362998"/>
                      <a:pt x="3905" y="361188"/>
                      <a:pt x="0" y="35918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85C17EEB-F967-4D74-A29B-3D15386CD7C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16370" y="3349466"/>
                <a:ext cx="337280" cy="337280"/>
              </a:xfrm>
              <a:custGeom>
                <a:avLst/>
                <a:gdLst>
                  <a:gd name="connsiteX0" fmla="*/ 333470 w 337280"/>
                  <a:gd name="connsiteY0" fmla="*/ 0 h 337280"/>
                  <a:gd name="connsiteX1" fmla="*/ 337280 w 337280"/>
                  <a:gd name="connsiteY1" fmla="*/ 13430 h 337280"/>
                  <a:gd name="connsiteX2" fmla="*/ 13430 w 337280"/>
                  <a:gd name="connsiteY2" fmla="*/ 337280 h 337280"/>
                  <a:gd name="connsiteX3" fmla="*/ 0 w 337280"/>
                  <a:gd name="connsiteY3" fmla="*/ 333470 h 337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7280" h="337280">
                    <a:moveTo>
                      <a:pt x="333470" y="0"/>
                    </a:moveTo>
                    <a:cubicBezTo>
                      <a:pt x="334899" y="4382"/>
                      <a:pt x="336137" y="8858"/>
                      <a:pt x="337280" y="13430"/>
                    </a:cubicBezTo>
                    <a:lnTo>
                      <a:pt x="13430" y="337280"/>
                    </a:lnTo>
                    <a:cubicBezTo>
                      <a:pt x="8858" y="336137"/>
                      <a:pt x="4382" y="334899"/>
                      <a:pt x="0" y="3334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06124097-3E08-468E-8CB8-CA639C47AF7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67329" y="3400425"/>
                <a:ext cx="294227" cy="294132"/>
              </a:xfrm>
              <a:custGeom>
                <a:avLst/>
                <a:gdLst>
                  <a:gd name="connsiteX0" fmla="*/ 292989 w 294227"/>
                  <a:gd name="connsiteY0" fmla="*/ 0 h 294132"/>
                  <a:gd name="connsiteX1" fmla="*/ 294227 w 294227"/>
                  <a:gd name="connsiteY1" fmla="*/ 15907 h 294132"/>
                  <a:gd name="connsiteX2" fmla="*/ 15907 w 294227"/>
                  <a:gd name="connsiteY2" fmla="*/ 294132 h 294132"/>
                  <a:gd name="connsiteX3" fmla="*/ 0 w 294227"/>
                  <a:gd name="connsiteY3" fmla="*/ 292894 h 294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4227" h="294132">
                    <a:moveTo>
                      <a:pt x="292989" y="0"/>
                    </a:moveTo>
                    <a:cubicBezTo>
                      <a:pt x="293561" y="5334"/>
                      <a:pt x="293942" y="10668"/>
                      <a:pt x="294227" y="15907"/>
                    </a:cubicBezTo>
                    <a:lnTo>
                      <a:pt x="15907" y="294132"/>
                    </a:lnTo>
                    <a:cubicBezTo>
                      <a:pt x="10668" y="294132"/>
                      <a:pt x="5334" y="293465"/>
                      <a:pt x="0" y="29289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ABB77432-8E6C-4307-93AB-8ED75F80329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29337" y="3462337"/>
                <a:ext cx="230314" cy="230314"/>
              </a:xfrm>
              <a:custGeom>
                <a:avLst/>
                <a:gdLst>
                  <a:gd name="connsiteX0" fmla="*/ 230315 w 230314"/>
                  <a:gd name="connsiteY0" fmla="*/ 0 h 230314"/>
                  <a:gd name="connsiteX1" fmla="*/ 226886 w 230314"/>
                  <a:gd name="connsiteY1" fmla="*/ 20574 h 230314"/>
                  <a:gd name="connsiteX2" fmla="*/ 20669 w 230314"/>
                  <a:gd name="connsiteY2" fmla="*/ 226790 h 230314"/>
                  <a:gd name="connsiteX3" fmla="*/ 0 w 230314"/>
                  <a:gd name="connsiteY3" fmla="*/ 230315 h 230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0314" h="230314">
                    <a:moveTo>
                      <a:pt x="230315" y="0"/>
                    </a:moveTo>
                    <a:cubicBezTo>
                      <a:pt x="229457" y="6953"/>
                      <a:pt x="228314" y="13716"/>
                      <a:pt x="226886" y="20574"/>
                    </a:cubicBezTo>
                    <a:lnTo>
                      <a:pt x="20669" y="226790"/>
                    </a:lnTo>
                    <a:cubicBezTo>
                      <a:pt x="13811" y="228314"/>
                      <a:pt x="6953" y="229457"/>
                      <a:pt x="0" y="2303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E77D2EBF-B801-4CC0-A41A-4433FCF04F1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18682" y="3551682"/>
                <a:ext cx="112871" cy="112871"/>
              </a:xfrm>
              <a:custGeom>
                <a:avLst/>
                <a:gdLst>
                  <a:gd name="connsiteX0" fmla="*/ 112871 w 112871"/>
                  <a:gd name="connsiteY0" fmla="*/ 0 h 112871"/>
                  <a:gd name="connsiteX1" fmla="*/ 0 w 112871"/>
                  <a:gd name="connsiteY1" fmla="*/ 112871 h 112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2871" h="112871">
                    <a:moveTo>
                      <a:pt x="112871" y="0"/>
                    </a:moveTo>
                    <a:cubicBezTo>
                      <a:pt x="87618" y="48239"/>
                      <a:pt x="48239" y="87618"/>
                      <a:pt x="0" y="1128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</p:grp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03B01B3-B788-F3F6-1FA9-2C8B2A7A83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66980" y="1715151"/>
            <a:ext cx="4370773" cy="4351338"/>
          </a:xfrm>
        </p:spPr>
        <p:txBody>
          <a:bodyPr>
            <a:normAutofit/>
          </a:bodyPr>
          <a:lstStyle/>
          <a:p>
            <a:r>
              <a:rPr lang="nl-NL" dirty="0"/>
              <a:t>Doel van het spel</a:t>
            </a:r>
          </a:p>
          <a:p>
            <a:r>
              <a:rPr lang="nl-NL" dirty="0"/>
              <a:t>Spelregels</a:t>
            </a:r>
          </a:p>
          <a:p>
            <a:r>
              <a:rPr lang="nl-NL" dirty="0" err="1"/>
              <a:t>Stroke</a:t>
            </a:r>
            <a:r>
              <a:rPr lang="nl-NL" dirty="0"/>
              <a:t> en </a:t>
            </a:r>
            <a:r>
              <a:rPr lang="nl-NL" dirty="0" err="1"/>
              <a:t>Fill</a:t>
            </a:r>
            <a:endParaRPr lang="nl-NL" dirty="0"/>
          </a:p>
          <a:p>
            <a:r>
              <a:rPr lang="nl-NL" dirty="0"/>
              <a:t>Extra uitleg in boekje</a:t>
            </a:r>
          </a:p>
          <a:p>
            <a:endParaRPr lang="nl-NL" dirty="0"/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6606CF29-C007-57E5-2D01-6649E37AC4C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1093107" y="5328173"/>
            <a:ext cx="671769" cy="1235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9866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4885797-4405-9A5C-28D0-0C9A80D65E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Spelen maar!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0E0EBEA-7029-338D-BE95-2E392D07BA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82354" y="2622938"/>
            <a:ext cx="1326581" cy="1326581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23BE4355-F166-885B-7DC6-55913447DA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58205" y="2534189"/>
            <a:ext cx="1415330" cy="141533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36863B0B-E31E-833F-412E-920BB83DBD0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096000" y="2395277"/>
            <a:ext cx="1871829" cy="1655849"/>
          </a:xfrm>
          <a:prstGeom prst="rect">
            <a:avLst/>
          </a:prstGeom>
        </p:spPr>
      </p:pic>
      <p:sp>
        <p:nvSpPr>
          <p:cNvPr id="12" name="Tekstvak 11">
            <a:extLst>
              <a:ext uri="{FF2B5EF4-FFF2-40B4-BE49-F238E27FC236}">
                <a16:creationId xmlns:a16="http://schemas.microsoft.com/office/drawing/2014/main" id="{D5B15E56-3B77-D5DB-84B5-EDEB8CC5B4E3}"/>
              </a:ext>
            </a:extLst>
          </p:cNvPr>
          <p:cNvSpPr txBox="1"/>
          <p:nvPr/>
        </p:nvSpPr>
        <p:spPr>
          <a:xfrm>
            <a:off x="1505532" y="4411963"/>
            <a:ext cx="1326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/>
              <a:t>Rect</a:t>
            </a:r>
            <a:r>
              <a:rPr lang="nl-NL" dirty="0"/>
              <a:t>()</a:t>
            </a:r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FCC7BE20-080A-32A8-B825-1C592D993FB5}"/>
              </a:ext>
            </a:extLst>
          </p:cNvPr>
          <p:cNvSpPr txBox="1"/>
          <p:nvPr/>
        </p:nvSpPr>
        <p:spPr>
          <a:xfrm>
            <a:off x="4039752" y="4411963"/>
            <a:ext cx="1326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/>
              <a:t>Ellipse</a:t>
            </a:r>
            <a:r>
              <a:rPr lang="nl-NL" dirty="0"/>
              <a:t>()</a:t>
            </a: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8C8743D6-63AD-88AE-56A4-D9001BA96B04}"/>
              </a:ext>
            </a:extLst>
          </p:cNvPr>
          <p:cNvSpPr txBox="1"/>
          <p:nvPr/>
        </p:nvSpPr>
        <p:spPr>
          <a:xfrm>
            <a:off x="6573972" y="4411963"/>
            <a:ext cx="1326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/>
              <a:t>Triangle</a:t>
            </a:r>
            <a:r>
              <a:rPr lang="nl-NL" dirty="0"/>
              <a:t>()</a:t>
            </a:r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BD226B96-3E4C-4441-957B-0A656FF7EFEC}"/>
              </a:ext>
            </a:extLst>
          </p:cNvPr>
          <p:cNvSpPr txBox="1"/>
          <p:nvPr/>
        </p:nvSpPr>
        <p:spPr>
          <a:xfrm>
            <a:off x="8805656" y="2984706"/>
            <a:ext cx="2320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/>
              <a:t>Stroke</a:t>
            </a:r>
            <a:r>
              <a:rPr lang="nl-NL" dirty="0"/>
              <a:t>() = de lijn om de vorm heen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8C7EC000-B407-9BB4-A060-29A5007EF80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1045051" y="409343"/>
            <a:ext cx="617497" cy="1135397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976989A1-5577-EAB5-278B-DD53CB4AF891}"/>
              </a:ext>
            </a:extLst>
          </p:cNvPr>
          <p:cNvSpPr txBox="1"/>
          <p:nvPr/>
        </p:nvSpPr>
        <p:spPr>
          <a:xfrm>
            <a:off x="5365433" y="846890"/>
            <a:ext cx="1871829" cy="375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20 minuten</a:t>
            </a:r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C3AD2B4A-EA1B-7FF8-F9D4-1956EB6F94E1}"/>
              </a:ext>
            </a:extLst>
          </p:cNvPr>
          <p:cNvSpPr txBox="1"/>
          <p:nvPr/>
        </p:nvSpPr>
        <p:spPr>
          <a:xfrm>
            <a:off x="8890294" y="3949519"/>
            <a:ext cx="18718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/>
              <a:t>Fill</a:t>
            </a:r>
            <a:r>
              <a:rPr lang="nl-NL" dirty="0"/>
              <a:t>() = kleur van de vorm</a:t>
            </a:r>
          </a:p>
        </p:txBody>
      </p:sp>
    </p:spTree>
    <p:extLst>
      <p:ext uri="{BB962C8B-B14F-4D97-AF65-F5344CB8AC3E}">
        <p14:creationId xmlns:p14="http://schemas.microsoft.com/office/powerpoint/2010/main" val="34075817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A0118C5-4F8D-4CF4-BADD-53FEACC6C4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A4F0D91-8368-0736-1EBC-CF2BDE44EC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6521" y="396117"/>
            <a:ext cx="5217172" cy="1158857"/>
          </a:xfrm>
        </p:spPr>
        <p:txBody>
          <a:bodyPr anchor="b">
            <a:normAutofit/>
          </a:bodyPr>
          <a:lstStyle/>
          <a:p>
            <a:r>
              <a:rPr lang="nl-NL" dirty="0"/>
              <a:t>Hoe werkt coderen?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68C940D-4516-4630-B49F-65C1A82FE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791258" y="619275"/>
            <a:ext cx="932200" cy="932200"/>
            <a:chOff x="10791258" y="619275"/>
            <a:chExt cx="932200" cy="932200"/>
          </a:xfrm>
        </p:grpSpPr>
        <p:sp>
          <p:nvSpPr>
            <p:cNvPr id="12" name="Graphic 212">
              <a:extLst>
                <a:ext uri="{FF2B5EF4-FFF2-40B4-BE49-F238E27FC236}">
                  <a16:creationId xmlns:a16="http://schemas.microsoft.com/office/drawing/2014/main" id="{160C130F-E752-44CF-98A8-75490C2A20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791258" y="619275"/>
              <a:ext cx="932200" cy="932200"/>
            </a:xfrm>
            <a:custGeom>
              <a:avLst/>
              <a:gdLst>
                <a:gd name="connsiteX0" fmla="*/ 403574 w 807148"/>
                <a:gd name="connsiteY0" fmla="*/ 0 h 807148"/>
                <a:gd name="connsiteX1" fmla="*/ 0 w 807148"/>
                <a:gd name="connsiteY1" fmla="*/ 403574 h 807148"/>
                <a:gd name="connsiteX2" fmla="*/ 403574 w 807148"/>
                <a:gd name="connsiteY2" fmla="*/ 807149 h 807148"/>
                <a:gd name="connsiteX3" fmla="*/ 807149 w 807148"/>
                <a:gd name="connsiteY3" fmla="*/ 403574 h 807148"/>
                <a:gd name="connsiteX4" fmla="*/ 403574 w 807148"/>
                <a:gd name="connsiteY4" fmla="*/ 0 h 807148"/>
                <a:gd name="connsiteX5" fmla="*/ 403574 w 807148"/>
                <a:gd name="connsiteY5" fmla="*/ 667988 h 807148"/>
                <a:gd name="connsiteX6" fmla="*/ 139160 w 807148"/>
                <a:gd name="connsiteY6" fmla="*/ 403574 h 807148"/>
                <a:gd name="connsiteX7" fmla="*/ 403574 w 807148"/>
                <a:gd name="connsiteY7" fmla="*/ 139160 h 807148"/>
                <a:gd name="connsiteX8" fmla="*/ 667988 w 807148"/>
                <a:gd name="connsiteY8" fmla="*/ 403574 h 807148"/>
                <a:gd name="connsiteX9" fmla="*/ 403574 w 807148"/>
                <a:gd name="connsiteY9" fmla="*/ 667988 h 807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07148" h="807148">
                  <a:moveTo>
                    <a:pt x="403574" y="0"/>
                  </a:moveTo>
                  <a:cubicBezTo>
                    <a:pt x="180689" y="0"/>
                    <a:pt x="0" y="180689"/>
                    <a:pt x="0" y="403574"/>
                  </a:cubicBezTo>
                  <a:cubicBezTo>
                    <a:pt x="0" y="626459"/>
                    <a:pt x="180689" y="807149"/>
                    <a:pt x="403574" y="807149"/>
                  </a:cubicBezTo>
                  <a:cubicBezTo>
                    <a:pt x="626459" y="807149"/>
                    <a:pt x="807149" y="626459"/>
                    <a:pt x="807149" y="403574"/>
                  </a:cubicBezTo>
                  <a:cubicBezTo>
                    <a:pt x="807149" y="180689"/>
                    <a:pt x="626459" y="0"/>
                    <a:pt x="403574" y="0"/>
                  </a:cubicBezTo>
                  <a:close/>
                  <a:moveTo>
                    <a:pt x="403574" y="667988"/>
                  </a:moveTo>
                  <a:cubicBezTo>
                    <a:pt x="257556" y="667988"/>
                    <a:pt x="139160" y="549593"/>
                    <a:pt x="139160" y="403574"/>
                  </a:cubicBezTo>
                  <a:cubicBezTo>
                    <a:pt x="139160" y="257556"/>
                    <a:pt x="257556" y="139160"/>
                    <a:pt x="403574" y="139160"/>
                  </a:cubicBezTo>
                  <a:cubicBezTo>
                    <a:pt x="549593" y="139160"/>
                    <a:pt x="667988" y="257556"/>
                    <a:pt x="667988" y="403574"/>
                  </a:cubicBezTo>
                  <a:cubicBezTo>
                    <a:pt x="667988" y="549593"/>
                    <a:pt x="549593" y="667988"/>
                    <a:pt x="403574" y="667988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3" name="Graphic 212">
              <a:extLst>
                <a:ext uri="{FF2B5EF4-FFF2-40B4-BE49-F238E27FC236}">
                  <a16:creationId xmlns:a16="http://schemas.microsoft.com/office/drawing/2014/main" id="{9690DAC5-9FBA-4943-959B-751AF2B46A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791258" y="619275"/>
              <a:ext cx="932200" cy="932200"/>
            </a:xfrm>
            <a:custGeom>
              <a:avLst/>
              <a:gdLst>
                <a:gd name="connsiteX0" fmla="*/ 403574 w 807148"/>
                <a:gd name="connsiteY0" fmla="*/ 0 h 807148"/>
                <a:gd name="connsiteX1" fmla="*/ 0 w 807148"/>
                <a:gd name="connsiteY1" fmla="*/ 403574 h 807148"/>
                <a:gd name="connsiteX2" fmla="*/ 403574 w 807148"/>
                <a:gd name="connsiteY2" fmla="*/ 807149 h 807148"/>
                <a:gd name="connsiteX3" fmla="*/ 807149 w 807148"/>
                <a:gd name="connsiteY3" fmla="*/ 403574 h 807148"/>
                <a:gd name="connsiteX4" fmla="*/ 403574 w 807148"/>
                <a:gd name="connsiteY4" fmla="*/ 0 h 807148"/>
                <a:gd name="connsiteX5" fmla="*/ 403574 w 807148"/>
                <a:gd name="connsiteY5" fmla="*/ 667988 h 807148"/>
                <a:gd name="connsiteX6" fmla="*/ 139160 w 807148"/>
                <a:gd name="connsiteY6" fmla="*/ 403574 h 807148"/>
                <a:gd name="connsiteX7" fmla="*/ 403574 w 807148"/>
                <a:gd name="connsiteY7" fmla="*/ 139160 h 807148"/>
                <a:gd name="connsiteX8" fmla="*/ 667988 w 807148"/>
                <a:gd name="connsiteY8" fmla="*/ 403574 h 807148"/>
                <a:gd name="connsiteX9" fmla="*/ 403574 w 807148"/>
                <a:gd name="connsiteY9" fmla="*/ 667988 h 807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07148" h="807148">
                  <a:moveTo>
                    <a:pt x="403574" y="0"/>
                  </a:moveTo>
                  <a:cubicBezTo>
                    <a:pt x="180689" y="0"/>
                    <a:pt x="0" y="180689"/>
                    <a:pt x="0" y="403574"/>
                  </a:cubicBezTo>
                  <a:cubicBezTo>
                    <a:pt x="0" y="626459"/>
                    <a:pt x="180689" y="807149"/>
                    <a:pt x="403574" y="807149"/>
                  </a:cubicBezTo>
                  <a:cubicBezTo>
                    <a:pt x="626459" y="807149"/>
                    <a:pt x="807149" y="626459"/>
                    <a:pt x="807149" y="403574"/>
                  </a:cubicBezTo>
                  <a:cubicBezTo>
                    <a:pt x="807149" y="180689"/>
                    <a:pt x="626459" y="0"/>
                    <a:pt x="403574" y="0"/>
                  </a:cubicBezTo>
                  <a:close/>
                  <a:moveTo>
                    <a:pt x="403574" y="667988"/>
                  </a:moveTo>
                  <a:cubicBezTo>
                    <a:pt x="257556" y="667988"/>
                    <a:pt x="139160" y="549593"/>
                    <a:pt x="139160" y="403574"/>
                  </a:cubicBezTo>
                  <a:cubicBezTo>
                    <a:pt x="139160" y="257556"/>
                    <a:pt x="257556" y="139160"/>
                    <a:pt x="403574" y="139160"/>
                  </a:cubicBezTo>
                  <a:cubicBezTo>
                    <a:pt x="549593" y="139160"/>
                    <a:pt x="667988" y="257556"/>
                    <a:pt x="667988" y="403574"/>
                  </a:cubicBezTo>
                  <a:cubicBezTo>
                    <a:pt x="667988" y="549593"/>
                    <a:pt x="549593" y="667988"/>
                    <a:pt x="403574" y="667988"/>
                  </a:cubicBezTo>
                  <a:close/>
                </a:path>
              </a:pathLst>
            </a:custGeom>
            <a:solidFill>
              <a:schemeClr val="accent3">
                <a:alpha val="2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</p:grp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94B2BEE-15D1-810A-9606-02469B7D4D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6520" y="1747592"/>
            <a:ext cx="5217173" cy="4351338"/>
          </a:xfrm>
        </p:spPr>
        <p:txBody>
          <a:bodyPr>
            <a:normAutofit/>
          </a:bodyPr>
          <a:lstStyle/>
          <a:p>
            <a:r>
              <a:rPr lang="nl-NL" dirty="0"/>
              <a:t>Hoe werkt een </a:t>
            </a:r>
            <a:r>
              <a:rPr lang="nl-NL" dirty="0" err="1"/>
              <a:t>grid</a:t>
            </a:r>
            <a:r>
              <a:rPr lang="nl-NL" dirty="0"/>
              <a:t>?</a:t>
            </a:r>
          </a:p>
          <a:p>
            <a:r>
              <a:rPr lang="nl-NL" dirty="0"/>
              <a:t>Wat is een X en Y as</a:t>
            </a:r>
          </a:p>
          <a:p>
            <a:r>
              <a:rPr lang="nl-NL" dirty="0"/>
              <a:t>Hoe maak je een vorm?</a:t>
            </a:r>
          </a:p>
          <a:p>
            <a:endParaRPr lang="nl-NL" dirty="0"/>
          </a:p>
          <a:p>
            <a:endParaRPr lang="nl-NL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93F2521-5FCA-4EE4-ADB9-C71AB81B88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491531" y="1216299"/>
            <a:ext cx="1598829" cy="531293"/>
            <a:chOff x="6491531" y="1420258"/>
            <a:chExt cx="1598829" cy="531293"/>
          </a:xfrm>
          <a:solidFill>
            <a:schemeClr val="tx1"/>
          </a:solidFill>
        </p:grpSpPr>
        <p:grpSp>
          <p:nvGrpSpPr>
            <p:cNvPr id="16" name="Graphic 190">
              <a:extLst>
                <a:ext uri="{FF2B5EF4-FFF2-40B4-BE49-F238E27FC236}">
                  <a16:creationId xmlns:a16="http://schemas.microsoft.com/office/drawing/2014/main" id="{701F4A7E-EE52-4FFF-847D-941A57F6ED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6491531" y="1420258"/>
              <a:ext cx="1598829" cy="531293"/>
              <a:chOff x="2504802" y="1755501"/>
              <a:chExt cx="1598829" cy="531293"/>
            </a:xfrm>
            <a:grpFill/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44C45BFB-2AD2-45F8-9F4B-9151A686E71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2504802" y="2113855"/>
                <a:ext cx="1598614" cy="172939"/>
              </a:xfrm>
              <a:custGeom>
                <a:avLst/>
                <a:gdLst>
                  <a:gd name="connsiteX0" fmla="*/ 1248648 w 1598614"/>
                  <a:gd name="connsiteY0" fmla="*/ 172939 h 172939"/>
                  <a:gd name="connsiteX1" fmla="*/ 1123031 w 1598614"/>
                  <a:gd name="connsiteY1" fmla="*/ 92708 h 172939"/>
                  <a:gd name="connsiteX2" fmla="*/ 1024085 w 1598614"/>
                  <a:gd name="connsiteY2" fmla="*/ 29469 h 172939"/>
                  <a:gd name="connsiteX3" fmla="*/ 925140 w 1598614"/>
                  <a:gd name="connsiteY3" fmla="*/ 92708 h 172939"/>
                  <a:gd name="connsiteX4" fmla="*/ 799522 w 1598614"/>
                  <a:gd name="connsiteY4" fmla="*/ 172939 h 172939"/>
                  <a:gd name="connsiteX5" fmla="*/ 799522 w 1598614"/>
                  <a:gd name="connsiteY5" fmla="*/ 172939 h 172939"/>
                  <a:gd name="connsiteX6" fmla="*/ 673905 w 1598614"/>
                  <a:gd name="connsiteY6" fmla="*/ 92708 h 172939"/>
                  <a:gd name="connsiteX7" fmla="*/ 574959 w 1598614"/>
                  <a:gd name="connsiteY7" fmla="*/ 29469 h 172939"/>
                  <a:gd name="connsiteX8" fmla="*/ 476014 w 1598614"/>
                  <a:gd name="connsiteY8" fmla="*/ 92708 h 172939"/>
                  <a:gd name="connsiteX9" fmla="*/ 350396 w 1598614"/>
                  <a:gd name="connsiteY9" fmla="*/ 172939 h 172939"/>
                  <a:gd name="connsiteX10" fmla="*/ 224778 w 1598614"/>
                  <a:gd name="connsiteY10" fmla="*/ 92708 h 172939"/>
                  <a:gd name="connsiteX11" fmla="*/ 125833 w 1598614"/>
                  <a:gd name="connsiteY11" fmla="*/ 29469 h 172939"/>
                  <a:gd name="connsiteX12" fmla="*/ 26887 w 1598614"/>
                  <a:gd name="connsiteY12" fmla="*/ 92708 h 172939"/>
                  <a:gd name="connsiteX13" fmla="*/ 0 w 1598614"/>
                  <a:gd name="connsiteY13" fmla="*/ 80232 h 172939"/>
                  <a:gd name="connsiteX14" fmla="*/ 125618 w 1598614"/>
                  <a:gd name="connsiteY14" fmla="*/ 0 h 172939"/>
                  <a:gd name="connsiteX15" fmla="*/ 251235 w 1598614"/>
                  <a:gd name="connsiteY15" fmla="*/ 80232 h 172939"/>
                  <a:gd name="connsiteX16" fmla="*/ 350181 w 1598614"/>
                  <a:gd name="connsiteY16" fmla="*/ 143471 h 172939"/>
                  <a:gd name="connsiteX17" fmla="*/ 449126 w 1598614"/>
                  <a:gd name="connsiteY17" fmla="*/ 80232 h 172939"/>
                  <a:gd name="connsiteX18" fmla="*/ 574744 w 1598614"/>
                  <a:gd name="connsiteY18" fmla="*/ 0 h 172939"/>
                  <a:gd name="connsiteX19" fmla="*/ 700362 w 1598614"/>
                  <a:gd name="connsiteY19" fmla="*/ 80232 h 172939"/>
                  <a:gd name="connsiteX20" fmla="*/ 799307 w 1598614"/>
                  <a:gd name="connsiteY20" fmla="*/ 143471 h 172939"/>
                  <a:gd name="connsiteX21" fmla="*/ 799307 w 1598614"/>
                  <a:gd name="connsiteY21" fmla="*/ 143471 h 172939"/>
                  <a:gd name="connsiteX22" fmla="*/ 898253 w 1598614"/>
                  <a:gd name="connsiteY22" fmla="*/ 80232 h 172939"/>
                  <a:gd name="connsiteX23" fmla="*/ 1023870 w 1598614"/>
                  <a:gd name="connsiteY23" fmla="*/ 0 h 172939"/>
                  <a:gd name="connsiteX24" fmla="*/ 1149488 w 1598614"/>
                  <a:gd name="connsiteY24" fmla="*/ 80232 h 172939"/>
                  <a:gd name="connsiteX25" fmla="*/ 1248433 w 1598614"/>
                  <a:gd name="connsiteY25" fmla="*/ 143471 h 172939"/>
                  <a:gd name="connsiteX26" fmla="*/ 1347379 w 1598614"/>
                  <a:gd name="connsiteY26" fmla="*/ 80232 h 172939"/>
                  <a:gd name="connsiteX27" fmla="*/ 1472997 w 1598614"/>
                  <a:gd name="connsiteY27" fmla="*/ 0 h 172939"/>
                  <a:gd name="connsiteX28" fmla="*/ 1598614 w 1598614"/>
                  <a:gd name="connsiteY28" fmla="*/ 80232 h 172939"/>
                  <a:gd name="connsiteX29" fmla="*/ 1571942 w 1598614"/>
                  <a:gd name="connsiteY29" fmla="*/ 92708 h 172939"/>
                  <a:gd name="connsiteX30" fmla="*/ 1472997 w 1598614"/>
                  <a:gd name="connsiteY30" fmla="*/ 29469 h 172939"/>
                  <a:gd name="connsiteX31" fmla="*/ 1374051 w 1598614"/>
                  <a:gd name="connsiteY31" fmla="*/ 92708 h 172939"/>
                  <a:gd name="connsiteX32" fmla="*/ 1248648 w 1598614"/>
                  <a:gd name="connsiteY32" fmla="*/ 172939 h 172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598614" h="172939">
                    <a:moveTo>
                      <a:pt x="1248648" y="172939"/>
                    </a:moveTo>
                    <a:cubicBezTo>
                      <a:pt x="1194229" y="172939"/>
                      <a:pt x="1146046" y="142180"/>
                      <a:pt x="1123031" y="92708"/>
                    </a:cubicBezTo>
                    <a:cubicBezTo>
                      <a:pt x="1104962" y="53775"/>
                      <a:pt x="1067105" y="29469"/>
                      <a:pt x="1024085" y="29469"/>
                    </a:cubicBezTo>
                    <a:cubicBezTo>
                      <a:pt x="981066" y="29469"/>
                      <a:pt x="943208" y="53775"/>
                      <a:pt x="925140" y="92708"/>
                    </a:cubicBezTo>
                    <a:cubicBezTo>
                      <a:pt x="902124" y="142180"/>
                      <a:pt x="853942" y="172939"/>
                      <a:pt x="799522" y="172939"/>
                    </a:cubicBezTo>
                    <a:cubicBezTo>
                      <a:pt x="799522" y="172939"/>
                      <a:pt x="799522" y="172939"/>
                      <a:pt x="799522" y="172939"/>
                    </a:cubicBezTo>
                    <a:cubicBezTo>
                      <a:pt x="744887" y="172939"/>
                      <a:pt x="696920" y="142180"/>
                      <a:pt x="673905" y="92708"/>
                    </a:cubicBezTo>
                    <a:cubicBezTo>
                      <a:pt x="655836" y="53775"/>
                      <a:pt x="617979" y="29469"/>
                      <a:pt x="574959" y="29469"/>
                    </a:cubicBezTo>
                    <a:cubicBezTo>
                      <a:pt x="531939" y="29469"/>
                      <a:pt x="494082" y="53775"/>
                      <a:pt x="476014" y="92708"/>
                    </a:cubicBezTo>
                    <a:cubicBezTo>
                      <a:pt x="452998" y="142180"/>
                      <a:pt x="405031" y="172939"/>
                      <a:pt x="350396" y="172939"/>
                    </a:cubicBezTo>
                    <a:cubicBezTo>
                      <a:pt x="295976" y="172939"/>
                      <a:pt x="247794" y="142180"/>
                      <a:pt x="224778" y="92708"/>
                    </a:cubicBezTo>
                    <a:cubicBezTo>
                      <a:pt x="206710" y="53775"/>
                      <a:pt x="168853" y="29469"/>
                      <a:pt x="125833" y="29469"/>
                    </a:cubicBezTo>
                    <a:cubicBezTo>
                      <a:pt x="82813" y="29469"/>
                      <a:pt x="44956" y="53775"/>
                      <a:pt x="26887" y="92708"/>
                    </a:cubicBezTo>
                    <a:lnTo>
                      <a:pt x="0" y="80232"/>
                    </a:lnTo>
                    <a:cubicBezTo>
                      <a:pt x="23016" y="30759"/>
                      <a:pt x="70983" y="0"/>
                      <a:pt x="125618" y="0"/>
                    </a:cubicBezTo>
                    <a:cubicBezTo>
                      <a:pt x="180253" y="0"/>
                      <a:pt x="228220" y="30759"/>
                      <a:pt x="251235" y="80232"/>
                    </a:cubicBezTo>
                    <a:cubicBezTo>
                      <a:pt x="269304" y="119165"/>
                      <a:pt x="307376" y="143471"/>
                      <a:pt x="350181" y="143471"/>
                    </a:cubicBezTo>
                    <a:cubicBezTo>
                      <a:pt x="393201" y="143471"/>
                      <a:pt x="431058" y="119165"/>
                      <a:pt x="449126" y="80232"/>
                    </a:cubicBezTo>
                    <a:cubicBezTo>
                      <a:pt x="472142" y="30759"/>
                      <a:pt x="520324" y="0"/>
                      <a:pt x="574744" y="0"/>
                    </a:cubicBezTo>
                    <a:cubicBezTo>
                      <a:pt x="629164" y="0"/>
                      <a:pt x="677346" y="30759"/>
                      <a:pt x="700362" y="80232"/>
                    </a:cubicBezTo>
                    <a:cubicBezTo>
                      <a:pt x="718430" y="119165"/>
                      <a:pt x="756287" y="143471"/>
                      <a:pt x="799307" y="143471"/>
                    </a:cubicBezTo>
                    <a:lnTo>
                      <a:pt x="799307" y="143471"/>
                    </a:lnTo>
                    <a:cubicBezTo>
                      <a:pt x="842327" y="143471"/>
                      <a:pt x="880184" y="119165"/>
                      <a:pt x="898253" y="80232"/>
                    </a:cubicBezTo>
                    <a:cubicBezTo>
                      <a:pt x="921268" y="30759"/>
                      <a:pt x="969235" y="0"/>
                      <a:pt x="1023870" y="0"/>
                    </a:cubicBezTo>
                    <a:cubicBezTo>
                      <a:pt x="1078505" y="0"/>
                      <a:pt x="1126472" y="30759"/>
                      <a:pt x="1149488" y="80232"/>
                    </a:cubicBezTo>
                    <a:cubicBezTo>
                      <a:pt x="1167556" y="119165"/>
                      <a:pt x="1205414" y="143471"/>
                      <a:pt x="1248433" y="143471"/>
                    </a:cubicBezTo>
                    <a:cubicBezTo>
                      <a:pt x="1291453" y="143471"/>
                      <a:pt x="1329311" y="119165"/>
                      <a:pt x="1347379" y="80232"/>
                    </a:cubicBezTo>
                    <a:cubicBezTo>
                      <a:pt x="1370394" y="30759"/>
                      <a:pt x="1418361" y="0"/>
                      <a:pt x="1472997" y="0"/>
                    </a:cubicBezTo>
                    <a:cubicBezTo>
                      <a:pt x="1527632" y="0"/>
                      <a:pt x="1575814" y="30759"/>
                      <a:pt x="1598614" y="80232"/>
                    </a:cubicBezTo>
                    <a:lnTo>
                      <a:pt x="1571942" y="92708"/>
                    </a:lnTo>
                    <a:cubicBezTo>
                      <a:pt x="1553874" y="53775"/>
                      <a:pt x="1515801" y="29469"/>
                      <a:pt x="1472997" y="29469"/>
                    </a:cubicBezTo>
                    <a:cubicBezTo>
                      <a:pt x="1429977" y="29469"/>
                      <a:pt x="1392119" y="53775"/>
                      <a:pt x="1374051" y="92708"/>
                    </a:cubicBezTo>
                    <a:cubicBezTo>
                      <a:pt x="1351251" y="142180"/>
                      <a:pt x="1303069" y="172939"/>
                      <a:pt x="1248648" y="172939"/>
                    </a:cubicBezTo>
                    <a:close/>
                  </a:path>
                </a:pathLst>
              </a:custGeom>
              <a:grpFill/>
              <a:ln w="214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82FD8094-5F5E-411D-96E3-0D8E76B94F5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2504802" y="1755501"/>
                <a:ext cx="1598829" cy="172724"/>
              </a:xfrm>
              <a:custGeom>
                <a:avLst/>
                <a:gdLst>
                  <a:gd name="connsiteX0" fmla="*/ 1248648 w 1598829"/>
                  <a:gd name="connsiteY0" fmla="*/ 172724 h 172724"/>
                  <a:gd name="connsiteX1" fmla="*/ 1123031 w 1598829"/>
                  <a:gd name="connsiteY1" fmla="*/ 92492 h 172724"/>
                  <a:gd name="connsiteX2" fmla="*/ 1024085 w 1598829"/>
                  <a:gd name="connsiteY2" fmla="*/ 29253 h 172724"/>
                  <a:gd name="connsiteX3" fmla="*/ 925140 w 1598829"/>
                  <a:gd name="connsiteY3" fmla="*/ 92492 h 172724"/>
                  <a:gd name="connsiteX4" fmla="*/ 799522 w 1598829"/>
                  <a:gd name="connsiteY4" fmla="*/ 172724 h 172724"/>
                  <a:gd name="connsiteX5" fmla="*/ 799522 w 1598829"/>
                  <a:gd name="connsiteY5" fmla="*/ 172724 h 172724"/>
                  <a:gd name="connsiteX6" fmla="*/ 673905 w 1598829"/>
                  <a:gd name="connsiteY6" fmla="*/ 92492 h 172724"/>
                  <a:gd name="connsiteX7" fmla="*/ 574959 w 1598829"/>
                  <a:gd name="connsiteY7" fmla="*/ 29253 h 172724"/>
                  <a:gd name="connsiteX8" fmla="*/ 476014 w 1598829"/>
                  <a:gd name="connsiteY8" fmla="*/ 92492 h 172724"/>
                  <a:gd name="connsiteX9" fmla="*/ 350396 w 1598829"/>
                  <a:gd name="connsiteY9" fmla="*/ 172724 h 172724"/>
                  <a:gd name="connsiteX10" fmla="*/ 224778 w 1598829"/>
                  <a:gd name="connsiteY10" fmla="*/ 92492 h 172724"/>
                  <a:gd name="connsiteX11" fmla="*/ 125833 w 1598829"/>
                  <a:gd name="connsiteY11" fmla="*/ 29253 h 172724"/>
                  <a:gd name="connsiteX12" fmla="*/ 26887 w 1598829"/>
                  <a:gd name="connsiteY12" fmla="*/ 92492 h 172724"/>
                  <a:gd name="connsiteX13" fmla="*/ 0 w 1598829"/>
                  <a:gd name="connsiteY13" fmla="*/ 80232 h 172724"/>
                  <a:gd name="connsiteX14" fmla="*/ 125618 w 1598829"/>
                  <a:gd name="connsiteY14" fmla="*/ 0 h 172724"/>
                  <a:gd name="connsiteX15" fmla="*/ 251235 w 1598829"/>
                  <a:gd name="connsiteY15" fmla="*/ 80232 h 172724"/>
                  <a:gd name="connsiteX16" fmla="*/ 350181 w 1598829"/>
                  <a:gd name="connsiteY16" fmla="*/ 143471 h 172724"/>
                  <a:gd name="connsiteX17" fmla="*/ 449126 w 1598829"/>
                  <a:gd name="connsiteY17" fmla="*/ 80232 h 172724"/>
                  <a:gd name="connsiteX18" fmla="*/ 574744 w 1598829"/>
                  <a:gd name="connsiteY18" fmla="*/ 0 h 172724"/>
                  <a:gd name="connsiteX19" fmla="*/ 700362 w 1598829"/>
                  <a:gd name="connsiteY19" fmla="*/ 80232 h 172724"/>
                  <a:gd name="connsiteX20" fmla="*/ 799307 w 1598829"/>
                  <a:gd name="connsiteY20" fmla="*/ 143471 h 172724"/>
                  <a:gd name="connsiteX21" fmla="*/ 799307 w 1598829"/>
                  <a:gd name="connsiteY21" fmla="*/ 143471 h 172724"/>
                  <a:gd name="connsiteX22" fmla="*/ 898253 w 1598829"/>
                  <a:gd name="connsiteY22" fmla="*/ 80232 h 172724"/>
                  <a:gd name="connsiteX23" fmla="*/ 1024085 w 1598829"/>
                  <a:gd name="connsiteY23" fmla="*/ 0 h 172724"/>
                  <a:gd name="connsiteX24" fmla="*/ 1149703 w 1598829"/>
                  <a:gd name="connsiteY24" fmla="*/ 80232 h 172724"/>
                  <a:gd name="connsiteX25" fmla="*/ 1248648 w 1598829"/>
                  <a:gd name="connsiteY25" fmla="*/ 143471 h 172724"/>
                  <a:gd name="connsiteX26" fmla="*/ 1347594 w 1598829"/>
                  <a:gd name="connsiteY26" fmla="*/ 80232 h 172724"/>
                  <a:gd name="connsiteX27" fmla="*/ 1473212 w 1598829"/>
                  <a:gd name="connsiteY27" fmla="*/ 0 h 172724"/>
                  <a:gd name="connsiteX28" fmla="*/ 1598829 w 1598829"/>
                  <a:gd name="connsiteY28" fmla="*/ 80232 h 172724"/>
                  <a:gd name="connsiteX29" fmla="*/ 1572157 w 1598829"/>
                  <a:gd name="connsiteY29" fmla="*/ 92492 h 172724"/>
                  <a:gd name="connsiteX30" fmla="*/ 1473212 w 1598829"/>
                  <a:gd name="connsiteY30" fmla="*/ 29253 h 172724"/>
                  <a:gd name="connsiteX31" fmla="*/ 1374266 w 1598829"/>
                  <a:gd name="connsiteY31" fmla="*/ 92492 h 172724"/>
                  <a:gd name="connsiteX32" fmla="*/ 1248648 w 1598829"/>
                  <a:gd name="connsiteY32" fmla="*/ 172724 h 172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598829" h="172724">
                    <a:moveTo>
                      <a:pt x="1248648" y="172724"/>
                    </a:moveTo>
                    <a:cubicBezTo>
                      <a:pt x="1194229" y="172724"/>
                      <a:pt x="1146046" y="141965"/>
                      <a:pt x="1123031" y="92492"/>
                    </a:cubicBezTo>
                    <a:cubicBezTo>
                      <a:pt x="1104962" y="53560"/>
                      <a:pt x="1067105" y="29253"/>
                      <a:pt x="1024085" y="29253"/>
                    </a:cubicBezTo>
                    <a:cubicBezTo>
                      <a:pt x="981066" y="29253"/>
                      <a:pt x="943208" y="53560"/>
                      <a:pt x="925140" y="92492"/>
                    </a:cubicBezTo>
                    <a:cubicBezTo>
                      <a:pt x="902124" y="141965"/>
                      <a:pt x="853942" y="172724"/>
                      <a:pt x="799522" y="172724"/>
                    </a:cubicBezTo>
                    <a:cubicBezTo>
                      <a:pt x="799522" y="172724"/>
                      <a:pt x="799522" y="172724"/>
                      <a:pt x="799522" y="172724"/>
                    </a:cubicBezTo>
                    <a:cubicBezTo>
                      <a:pt x="744887" y="172724"/>
                      <a:pt x="696920" y="141965"/>
                      <a:pt x="673905" y="92492"/>
                    </a:cubicBezTo>
                    <a:cubicBezTo>
                      <a:pt x="655836" y="53560"/>
                      <a:pt x="617979" y="29253"/>
                      <a:pt x="574959" y="29253"/>
                    </a:cubicBezTo>
                    <a:cubicBezTo>
                      <a:pt x="531939" y="29253"/>
                      <a:pt x="494082" y="53560"/>
                      <a:pt x="476014" y="92492"/>
                    </a:cubicBezTo>
                    <a:cubicBezTo>
                      <a:pt x="452998" y="141965"/>
                      <a:pt x="405031" y="172724"/>
                      <a:pt x="350396" y="172724"/>
                    </a:cubicBezTo>
                    <a:cubicBezTo>
                      <a:pt x="295976" y="172724"/>
                      <a:pt x="247794" y="141965"/>
                      <a:pt x="224778" y="92492"/>
                    </a:cubicBezTo>
                    <a:cubicBezTo>
                      <a:pt x="206710" y="53560"/>
                      <a:pt x="168853" y="29253"/>
                      <a:pt x="125833" y="29253"/>
                    </a:cubicBezTo>
                    <a:cubicBezTo>
                      <a:pt x="82813" y="29253"/>
                      <a:pt x="44956" y="53560"/>
                      <a:pt x="26887" y="92492"/>
                    </a:cubicBezTo>
                    <a:lnTo>
                      <a:pt x="0" y="80232"/>
                    </a:lnTo>
                    <a:cubicBezTo>
                      <a:pt x="23016" y="30759"/>
                      <a:pt x="70983" y="0"/>
                      <a:pt x="125618" y="0"/>
                    </a:cubicBezTo>
                    <a:cubicBezTo>
                      <a:pt x="180253" y="0"/>
                      <a:pt x="228220" y="30759"/>
                      <a:pt x="251235" y="80232"/>
                    </a:cubicBezTo>
                    <a:cubicBezTo>
                      <a:pt x="269304" y="119165"/>
                      <a:pt x="307376" y="143471"/>
                      <a:pt x="350181" y="143471"/>
                    </a:cubicBezTo>
                    <a:cubicBezTo>
                      <a:pt x="393201" y="143471"/>
                      <a:pt x="431058" y="119165"/>
                      <a:pt x="449126" y="80232"/>
                    </a:cubicBezTo>
                    <a:cubicBezTo>
                      <a:pt x="472142" y="30759"/>
                      <a:pt x="520324" y="0"/>
                      <a:pt x="574744" y="0"/>
                    </a:cubicBezTo>
                    <a:cubicBezTo>
                      <a:pt x="629164" y="0"/>
                      <a:pt x="677346" y="30759"/>
                      <a:pt x="700362" y="80232"/>
                    </a:cubicBezTo>
                    <a:cubicBezTo>
                      <a:pt x="718430" y="119165"/>
                      <a:pt x="756287" y="143471"/>
                      <a:pt x="799307" y="143471"/>
                    </a:cubicBezTo>
                    <a:lnTo>
                      <a:pt x="799307" y="143471"/>
                    </a:lnTo>
                    <a:cubicBezTo>
                      <a:pt x="842327" y="143471"/>
                      <a:pt x="880184" y="119165"/>
                      <a:pt x="898253" y="80232"/>
                    </a:cubicBezTo>
                    <a:cubicBezTo>
                      <a:pt x="921483" y="30759"/>
                      <a:pt x="969450" y="0"/>
                      <a:pt x="1024085" y="0"/>
                    </a:cubicBezTo>
                    <a:cubicBezTo>
                      <a:pt x="1078720" y="0"/>
                      <a:pt x="1126688" y="30759"/>
                      <a:pt x="1149703" y="80232"/>
                    </a:cubicBezTo>
                    <a:cubicBezTo>
                      <a:pt x="1167771" y="119165"/>
                      <a:pt x="1205629" y="143471"/>
                      <a:pt x="1248648" y="143471"/>
                    </a:cubicBezTo>
                    <a:cubicBezTo>
                      <a:pt x="1291668" y="143471"/>
                      <a:pt x="1329526" y="119165"/>
                      <a:pt x="1347594" y="80232"/>
                    </a:cubicBezTo>
                    <a:cubicBezTo>
                      <a:pt x="1370610" y="30759"/>
                      <a:pt x="1418792" y="0"/>
                      <a:pt x="1473212" y="0"/>
                    </a:cubicBezTo>
                    <a:cubicBezTo>
                      <a:pt x="1527847" y="0"/>
                      <a:pt x="1576029" y="30759"/>
                      <a:pt x="1598829" y="80232"/>
                    </a:cubicBezTo>
                    <a:lnTo>
                      <a:pt x="1572157" y="92492"/>
                    </a:lnTo>
                    <a:cubicBezTo>
                      <a:pt x="1554089" y="53560"/>
                      <a:pt x="1516016" y="29253"/>
                      <a:pt x="1473212" y="29253"/>
                    </a:cubicBezTo>
                    <a:cubicBezTo>
                      <a:pt x="1430192" y="29253"/>
                      <a:pt x="1392335" y="53560"/>
                      <a:pt x="1374266" y="92492"/>
                    </a:cubicBezTo>
                    <a:cubicBezTo>
                      <a:pt x="1351251" y="141965"/>
                      <a:pt x="1303069" y="172724"/>
                      <a:pt x="1248648" y="172724"/>
                    </a:cubicBezTo>
                    <a:close/>
                  </a:path>
                </a:pathLst>
              </a:custGeom>
              <a:grpFill/>
              <a:ln w="214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17" name="Graphic 190">
              <a:extLst>
                <a:ext uri="{FF2B5EF4-FFF2-40B4-BE49-F238E27FC236}">
                  <a16:creationId xmlns:a16="http://schemas.microsoft.com/office/drawing/2014/main" id="{F3FB933A-7D1C-4A1F-9589-2006261FD9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6491531" y="1420258"/>
              <a:ext cx="1598829" cy="531293"/>
              <a:chOff x="2504802" y="1755501"/>
              <a:chExt cx="1598829" cy="531293"/>
            </a:xfrm>
            <a:grpFill/>
          </p:grpSpPr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965C4036-D195-4D1E-B436-A03795967C2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2504802" y="2113855"/>
                <a:ext cx="1598614" cy="172939"/>
              </a:xfrm>
              <a:custGeom>
                <a:avLst/>
                <a:gdLst>
                  <a:gd name="connsiteX0" fmla="*/ 1248648 w 1598614"/>
                  <a:gd name="connsiteY0" fmla="*/ 172939 h 172939"/>
                  <a:gd name="connsiteX1" fmla="*/ 1123031 w 1598614"/>
                  <a:gd name="connsiteY1" fmla="*/ 92708 h 172939"/>
                  <a:gd name="connsiteX2" fmla="*/ 1024085 w 1598614"/>
                  <a:gd name="connsiteY2" fmla="*/ 29469 h 172939"/>
                  <a:gd name="connsiteX3" fmla="*/ 925140 w 1598614"/>
                  <a:gd name="connsiteY3" fmla="*/ 92708 h 172939"/>
                  <a:gd name="connsiteX4" fmla="*/ 799522 w 1598614"/>
                  <a:gd name="connsiteY4" fmla="*/ 172939 h 172939"/>
                  <a:gd name="connsiteX5" fmla="*/ 799522 w 1598614"/>
                  <a:gd name="connsiteY5" fmla="*/ 172939 h 172939"/>
                  <a:gd name="connsiteX6" fmla="*/ 673905 w 1598614"/>
                  <a:gd name="connsiteY6" fmla="*/ 92708 h 172939"/>
                  <a:gd name="connsiteX7" fmla="*/ 574959 w 1598614"/>
                  <a:gd name="connsiteY7" fmla="*/ 29469 h 172939"/>
                  <a:gd name="connsiteX8" fmla="*/ 476014 w 1598614"/>
                  <a:gd name="connsiteY8" fmla="*/ 92708 h 172939"/>
                  <a:gd name="connsiteX9" fmla="*/ 350396 w 1598614"/>
                  <a:gd name="connsiteY9" fmla="*/ 172939 h 172939"/>
                  <a:gd name="connsiteX10" fmla="*/ 224778 w 1598614"/>
                  <a:gd name="connsiteY10" fmla="*/ 92708 h 172939"/>
                  <a:gd name="connsiteX11" fmla="*/ 125833 w 1598614"/>
                  <a:gd name="connsiteY11" fmla="*/ 29469 h 172939"/>
                  <a:gd name="connsiteX12" fmla="*/ 26887 w 1598614"/>
                  <a:gd name="connsiteY12" fmla="*/ 92708 h 172939"/>
                  <a:gd name="connsiteX13" fmla="*/ 0 w 1598614"/>
                  <a:gd name="connsiteY13" fmla="*/ 80232 h 172939"/>
                  <a:gd name="connsiteX14" fmla="*/ 125618 w 1598614"/>
                  <a:gd name="connsiteY14" fmla="*/ 0 h 172939"/>
                  <a:gd name="connsiteX15" fmla="*/ 251235 w 1598614"/>
                  <a:gd name="connsiteY15" fmla="*/ 80232 h 172939"/>
                  <a:gd name="connsiteX16" fmla="*/ 350181 w 1598614"/>
                  <a:gd name="connsiteY16" fmla="*/ 143471 h 172939"/>
                  <a:gd name="connsiteX17" fmla="*/ 449126 w 1598614"/>
                  <a:gd name="connsiteY17" fmla="*/ 80232 h 172939"/>
                  <a:gd name="connsiteX18" fmla="*/ 574744 w 1598614"/>
                  <a:gd name="connsiteY18" fmla="*/ 0 h 172939"/>
                  <a:gd name="connsiteX19" fmla="*/ 700362 w 1598614"/>
                  <a:gd name="connsiteY19" fmla="*/ 80232 h 172939"/>
                  <a:gd name="connsiteX20" fmla="*/ 799307 w 1598614"/>
                  <a:gd name="connsiteY20" fmla="*/ 143471 h 172939"/>
                  <a:gd name="connsiteX21" fmla="*/ 799307 w 1598614"/>
                  <a:gd name="connsiteY21" fmla="*/ 143471 h 172939"/>
                  <a:gd name="connsiteX22" fmla="*/ 898253 w 1598614"/>
                  <a:gd name="connsiteY22" fmla="*/ 80232 h 172939"/>
                  <a:gd name="connsiteX23" fmla="*/ 1023870 w 1598614"/>
                  <a:gd name="connsiteY23" fmla="*/ 0 h 172939"/>
                  <a:gd name="connsiteX24" fmla="*/ 1149488 w 1598614"/>
                  <a:gd name="connsiteY24" fmla="*/ 80232 h 172939"/>
                  <a:gd name="connsiteX25" fmla="*/ 1248433 w 1598614"/>
                  <a:gd name="connsiteY25" fmla="*/ 143471 h 172939"/>
                  <a:gd name="connsiteX26" fmla="*/ 1347379 w 1598614"/>
                  <a:gd name="connsiteY26" fmla="*/ 80232 h 172939"/>
                  <a:gd name="connsiteX27" fmla="*/ 1472997 w 1598614"/>
                  <a:gd name="connsiteY27" fmla="*/ 0 h 172939"/>
                  <a:gd name="connsiteX28" fmla="*/ 1598614 w 1598614"/>
                  <a:gd name="connsiteY28" fmla="*/ 80232 h 172939"/>
                  <a:gd name="connsiteX29" fmla="*/ 1571942 w 1598614"/>
                  <a:gd name="connsiteY29" fmla="*/ 92708 h 172939"/>
                  <a:gd name="connsiteX30" fmla="*/ 1472997 w 1598614"/>
                  <a:gd name="connsiteY30" fmla="*/ 29469 h 172939"/>
                  <a:gd name="connsiteX31" fmla="*/ 1374051 w 1598614"/>
                  <a:gd name="connsiteY31" fmla="*/ 92708 h 172939"/>
                  <a:gd name="connsiteX32" fmla="*/ 1248648 w 1598614"/>
                  <a:gd name="connsiteY32" fmla="*/ 172939 h 172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598614" h="172939">
                    <a:moveTo>
                      <a:pt x="1248648" y="172939"/>
                    </a:moveTo>
                    <a:cubicBezTo>
                      <a:pt x="1194229" y="172939"/>
                      <a:pt x="1146046" y="142180"/>
                      <a:pt x="1123031" y="92708"/>
                    </a:cubicBezTo>
                    <a:cubicBezTo>
                      <a:pt x="1104962" y="53775"/>
                      <a:pt x="1067105" y="29469"/>
                      <a:pt x="1024085" y="29469"/>
                    </a:cubicBezTo>
                    <a:cubicBezTo>
                      <a:pt x="981066" y="29469"/>
                      <a:pt x="943208" y="53775"/>
                      <a:pt x="925140" y="92708"/>
                    </a:cubicBezTo>
                    <a:cubicBezTo>
                      <a:pt x="902124" y="142180"/>
                      <a:pt x="853942" y="172939"/>
                      <a:pt x="799522" y="172939"/>
                    </a:cubicBezTo>
                    <a:cubicBezTo>
                      <a:pt x="799522" y="172939"/>
                      <a:pt x="799522" y="172939"/>
                      <a:pt x="799522" y="172939"/>
                    </a:cubicBezTo>
                    <a:cubicBezTo>
                      <a:pt x="744887" y="172939"/>
                      <a:pt x="696920" y="142180"/>
                      <a:pt x="673905" y="92708"/>
                    </a:cubicBezTo>
                    <a:cubicBezTo>
                      <a:pt x="655836" y="53775"/>
                      <a:pt x="617979" y="29469"/>
                      <a:pt x="574959" y="29469"/>
                    </a:cubicBezTo>
                    <a:cubicBezTo>
                      <a:pt x="531939" y="29469"/>
                      <a:pt x="494082" y="53775"/>
                      <a:pt x="476014" y="92708"/>
                    </a:cubicBezTo>
                    <a:cubicBezTo>
                      <a:pt x="452998" y="142180"/>
                      <a:pt x="405031" y="172939"/>
                      <a:pt x="350396" y="172939"/>
                    </a:cubicBezTo>
                    <a:cubicBezTo>
                      <a:pt x="295976" y="172939"/>
                      <a:pt x="247794" y="142180"/>
                      <a:pt x="224778" y="92708"/>
                    </a:cubicBezTo>
                    <a:cubicBezTo>
                      <a:pt x="206710" y="53775"/>
                      <a:pt x="168853" y="29469"/>
                      <a:pt x="125833" y="29469"/>
                    </a:cubicBezTo>
                    <a:cubicBezTo>
                      <a:pt x="82813" y="29469"/>
                      <a:pt x="44956" y="53775"/>
                      <a:pt x="26887" y="92708"/>
                    </a:cubicBezTo>
                    <a:lnTo>
                      <a:pt x="0" y="80232"/>
                    </a:lnTo>
                    <a:cubicBezTo>
                      <a:pt x="23016" y="30759"/>
                      <a:pt x="70983" y="0"/>
                      <a:pt x="125618" y="0"/>
                    </a:cubicBezTo>
                    <a:cubicBezTo>
                      <a:pt x="180253" y="0"/>
                      <a:pt x="228220" y="30759"/>
                      <a:pt x="251235" y="80232"/>
                    </a:cubicBezTo>
                    <a:cubicBezTo>
                      <a:pt x="269304" y="119165"/>
                      <a:pt x="307376" y="143471"/>
                      <a:pt x="350181" y="143471"/>
                    </a:cubicBezTo>
                    <a:cubicBezTo>
                      <a:pt x="393201" y="143471"/>
                      <a:pt x="431058" y="119165"/>
                      <a:pt x="449126" y="80232"/>
                    </a:cubicBezTo>
                    <a:cubicBezTo>
                      <a:pt x="472142" y="30759"/>
                      <a:pt x="520324" y="0"/>
                      <a:pt x="574744" y="0"/>
                    </a:cubicBezTo>
                    <a:cubicBezTo>
                      <a:pt x="629164" y="0"/>
                      <a:pt x="677346" y="30759"/>
                      <a:pt x="700362" y="80232"/>
                    </a:cubicBezTo>
                    <a:cubicBezTo>
                      <a:pt x="718430" y="119165"/>
                      <a:pt x="756287" y="143471"/>
                      <a:pt x="799307" y="143471"/>
                    </a:cubicBezTo>
                    <a:lnTo>
                      <a:pt x="799307" y="143471"/>
                    </a:lnTo>
                    <a:cubicBezTo>
                      <a:pt x="842327" y="143471"/>
                      <a:pt x="880184" y="119165"/>
                      <a:pt x="898253" y="80232"/>
                    </a:cubicBezTo>
                    <a:cubicBezTo>
                      <a:pt x="921268" y="30759"/>
                      <a:pt x="969235" y="0"/>
                      <a:pt x="1023870" y="0"/>
                    </a:cubicBezTo>
                    <a:cubicBezTo>
                      <a:pt x="1078505" y="0"/>
                      <a:pt x="1126472" y="30759"/>
                      <a:pt x="1149488" y="80232"/>
                    </a:cubicBezTo>
                    <a:cubicBezTo>
                      <a:pt x="1167556" y="119165"/>
                      <a:pt x="1205414" y="143471"/>
                      <a:pt x="1248433" y="143471"/>
                    </a:cubicBezTo>
                    <a:cubicBezTo>
                      <a:pt x="1291453" y="143471"/>
                      <a:pt x="1329311" y="119165"/>
                      <a:pt x="1347379" y="80232"/>
                    </a:cubicBezTo>
                    <a:cubicBezTo>
                      <a:pt x="1370394" y="30759"/>
                      <a:pt x="1418361" y="0"/>
                      <a:pt x="1472997" y="0"/>
                    </a:cubicBezTo>
                    <a:cubicBezTo>
                      <a:pt x="1527632" y="0"/>
                      <a:pt x="1575814" y="30759"/>
                      <a:pt x="1598614" y="80232"/>
                    </a:cubicBezTo>
                    <a:lnTo>
                      <a:pt x="1571942" y="92708"/>
                    </a:lnTo>
                    <a:cubicBezTo>
                      <a:pt x="1553874" y="53775"/>
                      <a:pt x="1515801" y="29469"/>
                      <a:pt x="1472997" y="29469"/>
                    </a:cubicBezTo>
                    <a:cubicBezTo>
                      <a:pt x="1429977" y="29469"/>
                      <a:pt x="1392119" y="53775"/>
                      <a:pt x="1374051" y="92708"/>
                    </a:cubicBezTo>
                    <a:cubicBezTo>
                      <a:pt x="1351251" y="142180"/>
                      <a:pt x="1303069" y="172939"/>
                      <a:pt x="1248648" y="172939"/>
                    </a:cubicBezTo>
                    <a:close/>
                  </a:path>
                </a:pathLst>
              </a:custGeom>
              <a:grpFill/>
              <a:ln w="214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54F38E9F-35FC-437D-BE4E-33FDF605653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2504802" y="1755501"/>
                <a:ext cx="1598829" cy="172724"/>
              </a:xfrm>
              <a:custGeom>
                <a:avLst/>
                <a:gdLst>
                  <a:gd name="connsiteX0" fmla="*/ 1248648 w 1598829"/>
                  <a:gd name="connsiteY0" fmla="*/ 172724 h 172724"/>
                  <a:gd name="connsiteX1" fmla="*/ 1123031 w 1598829"/>
                  <a:gd name="connsiteY1" fmla="*/ 92492 h 172724"/>
                  <a:gd name="connsiteX2" fmla="*/ 1024085 w 1598829"/>
                  <a:gd name="connsiteY2" fmla="*/ 29253 h 172724"/>
                  <a:gd name="connsiteX3" fmla="*/ 925140 w 1598829"/>
                  <a:gd name="connsiteY3" fmla="*/ 92492 h 172724"/>
                  <a:gd name="connsiteX4" fmla="*/ 799522 w 1598829"/>
                  <a:gd name="connsiteY4" fmla="*/ 172724 h 172724"/>
                  <a:gd name="connsiteX5" fmla="*/ 799522 w 1598829"/>
                  <a:gd name="connsiteY5" fmla="*/ 172724 h 172724"/>
                  <a:gd name="connsiteX6" fmla="*/ 673905 w 1598829"/>
                  <a:gd name="connsiteY6" fmla="*/ 92492 h 172724"/>
                  <a:gd name="connsiteX7" fmla="*/ 574959 w 1598829"/>
                  <a:gd name="connsiteY7" fmla="*/ 29253 h 172724"/>
                  <a:gd name="connsiteX8" fmla="*/ 476014 w 1598829"/>
                  <a:gd name="connsiteY8" fmla="*/ 92492 h 172724"/>
                  <a:gd name="connsiteX9" fmla="*/ 350396 w 1598829"/>
                  <a:gd name="connsiteY9" fmla="*/ 172724 h 172724"/>
                  <a:gd name="connsiteX10" fmla="*/ 224778 w 1598829"/>
                  <a:gd name="connsiteY10" fmla="*/ 92492 h 172724"/>
                  <a:gd name="connsiteX11" fmla="*/ 125833 w 1598829"/>
                  <a:gd name="connsiteY11" fmla="*/ 29253 h 172724"/>
                  <a:gd name="connsiteX12" fmla="*/ 26887 w 1598829"/>
                  <a:gd name="connsiteY12" fmla="*/ 92492 h 172724"/>
                  <a:gd name="connsiteX13" fmla="*/ 0 w 1598829"/>
                  <a:gd name="connsiteY13" fmla="*/ 80232 h 172724"/>
                  <a:gd name="connsiteX14" fmla="*/ 125618 w 1598829"/>
                  <a:gd name="connsiteY14" fmla="*/ 0 h 172724"/>
                  <a:gd name="connsiteX15" fmla="*/ 251235 w 1598829"/>
                  <a:gd name="connsiteY15" fmla="*/ 80232 h 172724"/>
                  <a:gd name="connsiteX16" fmla="*/ 350181 w 1598829"/>
                  <a:gd name="connsiteY16" fmla="*/ 143471 h 172724"/>
                  <a:gd name="connsiteX17" fmla="*/ 449126 w 1598829"/>
                  <a:gd name="connsiteY17" fmla="*/ 80232 h 172724"/>
                  <a:gd name="connsiteX18" fmla="*/ 574744 w 1598829"/>
                  <a:gd name="connsiteY18" fmla="*/ 0 h 172724"/>
                  <a:gd name="connsiteX19" fmla="*/ 700362 w 1598829"/>
                  <a:gd name="connsiteY19" fmla="*/ 80232 h 172724"/>
                  <a:gd name="connsiteX20" fmla="*/ 799307 w 1598829"/>
                  <a:gd name="connsiteY20" fmla="*/ 143471 h 172724"/>
                  <a:gd name="connsiteX21" fmla="*/ 799307 w 1598829"/>
                  <a:gd name="connsiteY21" fmla="*/ 143471 h 172724"/>
                  <a:gd name="connsiteX22" fmla="*/ 898253 w 1598829"/>
                  <a:gd name="connsiteY22" fmla="*/ 80232 h 172724"/>
                  <a:gd name="connsiteX23" fmla="*/ 1024085 w 1598829"/>
                  <a:gd name="connsiteY23" fmla="*/ 0 h 172724"/>
                  <a:gd name="connsiteX24" fmla="*/ 1149703 w 1598829"/>
                  <a:gd name="connsiteY24" fmla="*/ 80232 h 172724"/>
                  <a:gd name="connsiteX25" fmla="*/ 1248648 w 1598829"/>
                  <a:gd name="connsiteY25" fmla="*/ 143471 h 172724"/>
                  <a:gd name="connsiteX26" fmla="*/ 1347594 w 1598829"/>
                  <a:gd name="connsiteY26" fmla="*/ 80232 h 172724"/>
                  <a:gd name="connsiteX27" fmla="*/ 1473212 w 1598829"/>
                  <a:gd name="connsiteY27" fmla="*/ 0 h 172724"/>
                  <a:gd name="connsiteX28" fmla="*/ 1598829 w 1598829"/>
                  <a:gd name="connsiteY28" fmla="*/ 80232 h 172724"/>
                  <a:gd name="connsiteX29" fmla="*/ 1572157 w 1598829"/>
                  <a:gd name="connsiteY29" fmla="*/ 92492 h 172724"/>
                  <a:gd name="connsiteX30" fmla="*/ 1473212 w 1598829"/>
                  <a:gd name="connsiteY30" fmla="*/ 29253 h 172724"/>
                  <a:gd name="connsiteX31" fmla="*/ 1374266 w 1598829"/>
                  <a:gd name="connsiteY31" fmla="*/ 92492 h 172724"/>
                  <a:gd name="connsiteX32" fmla="*/ 1248648 w 1598829"/>
                  <a:gd name="connsiteY32" fmla="*/ 172724 h 172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598829" h="172724">
                    <a:moveTo>
                      <a:pt x="1248648" y="172724"/>
                    </a:moveTo>
                    <a:cubicBezTo>
                      <a:pt x="1194229" y="172724"/>
                      <a:pt x="1146046" y="141965"/>
                      <a:pt x="1123031" y="92492"/>
                    </a:cubicBezTo>
                    <a:cubicBezTo>
                      <a:pt x="1104962" y="53560"/>
                      <a:pt x="1067105" y="29253"/>
                      <a:pt x="1024085" y="29253"/>
                    </a:cubicBezTo>
                    <a:cubicBezTo>
                      <a:pt x="981066" y="29253"/>
                      <a:pt x="943208" y="53560"/>
                      <a:pt x="925140" y="92492"/>
                    </a:cubicBezTo>
                    <a:cubicBezTo>
                      <a:pt x="902124" y="141965"/>
                      <a:pt x="853942" y="172724"/>
                      <a:pt x="799522" y="172724"/>
                    </a:cubicBezTo>
                    <a:cubicBezTo>
                      <a:pt x="799522" y="172724"/>
                      <a:pt x="799522" y="172724"/>
                      <a:pt x="799522" y="172724"/>
                    </a:cubicBezTo>
                    <a:cubicBezTo>
                      <a:pt x="744887" y="172724"/>
                      <a:pt x="696920" y="141965"/>
                      <a:pt x="673905" y="92492"/>
                    </a:cubicBezTo>
                    <a:cubicBezTo>
                      <a:pt x="655836" y="53560"/>
                      <a:pt x="617979" y="29253"/>
                      <a:pt x="574959" y="29253"/>
                    </a:cubicBezTo>
                    <a:cubicBezTo>
                      <a:pt x="531939" y="29253"/>
                      <a:pt x="494082" y="53560"/>
                      <a:pt x="476014" y="92492"/>
                    </a:cubicBezTo>
                    <a:cubicBezTo>
                      <a:pt x="452998" y="141965"/>
                      <a:pt x="405031" y="172724"/>
                      <a:pt x="350396" y="172724"/>
                    </a:cubicBezTo>
                    <a:cubicBezTo>
                      <a:pt x="295976" y="172724"/>
                      <a:pt x="247794" y="141965"/>
                      <a:pt x="224778" y="92492"/>
                    </a:cubicBezTo>
                    <a:cubicBezTo>
                      <a:pt x="206710" y="53560"/>
                      <a:pt x="168853" y="29253"/>
                      <a:pt x="125833" y="29253"/>
                    </a:cubicBezTo>
                    <a:cubicBezTo>
                      <a:pt x="82813" y="29253"/>
                      <a:pt x="44956" y="53560"/>
                      <a:pt x="26887" y="92492"/>
                    </a:cubicBezTo>
                    <a:lnTo>
                      <a:pt x="0" y="80232"/>
                    </a:lnTo>
                    <a:cubicBezTo>
                      <a:pt x="23016" y="30759"/>
                      <a:pt x="70983" y="0"/>
                      <a:pt x="125618" y="0"/>
                    </a:cubicBezTo>
                    <a:cubicBezTo>
                      <a:pt x="180253" y="0"/>
                      <a:pt x="228220" y="30759"/>
                      <a:pt x="251235" y="80232"/>
                    </a:cubicBezTo>
                    <a:cubicBezTo>
                      <a:pt x="269304" y="119165"/>
                      <a:pt x="307376" y="143471"/>
                      <a:pt x="350181" y="143471"/>
                    </a:cubicBezTo>
                    <a:cubicBezTo>
                      <a:pt x="393201" y="143471"/>
                      <a:pt x="431058" y="119165"/>
                      <a:pt x="449126" y="80232"/>
                    </a:cubicBezTo>
                    <a:cubicBezTo>
                      <a:pt x="472142" y="30759"/>
                      <a:pt x="520324" y="0"/>
                      <a:pt x="574744" y="0"/>
                    </a:cubicBezTo>
                    <a:cubicBezTo>
                      <a:pt x="629164" y="0"/>
                      <a:pt x="677346" y="30759"/>
                      <a:pt x="700362" y="80232"/>
                    </a:cubicBezTo>
                    <a:cubicBezTo>
                      <a:pt x="718430" y="119165"/>
                      <a:pt x="756287" y="143471"/>
                      <a:pt x="799307" y="143471"/>
                    </a:cubicBezTo>
                    <a:lnTo>
                      <a:pt x="799307" y="143471"/>
                    </a:lnTo>
                    <a:cubicBezTo>
                      <a:pt x="842327" y="143471"/>
                      <a:pt x="880184" y="119165"/>
                      <a:pt x="898253" y="80232"/>
                    </a:cubicBezTo>
                    <a:cubicBezTo>
                      <a:pt x="921483" y="30759"/>
                      <a:pt x="969450" y="0"/>
                      <a:pt x="1024085" y="0"/>
                    </a:cubicBezTo>
                    <a:cubicBezTo>
                      <a:pt x="1078720" y="0"/>
                      <a:pt x="1126688" y="30759"/>
                      <a:pt x="1149703" y="80232"/>
                    </a:cubicBezTo>
                    <a:cubicBezTo>
                      <a:pt x="1167771" y="119165"/>
                      <a:pt x="1205629" y="143471"/>
                      <a:pt x="1248648" y="143471"/>
                    </a:cubicBezTo>
                    <a:cubicBezTo>
                      <a:pt x="1291668" y="143471"/>
                      <a:pt x="1329526" y="119165"/>
                      <a:pt x="1347594" y="80232"/>
                    </a:cubicBezTo>
                    <a:cubicBezTo>
                      <a:pt x="1370610" y="30759"/>
                      <a:pt x="1418792" y="0"/>
                      <a:pt x="1473212" y="0"/>
                    </a:cubicBezTo>
                    <a:cubicBezTo>
                      <a:pt x="1527847" y="0"/>
                      <a:pt x="1576029" y="30759"/>
                      <a:pt x="1598829" y="80232"/>
                    </a:cubicBezTo>
                    <a:lnTo>
                      <a:pt x="1572157" y="92492"/>
                    </a:lnTo>
                    <a:cubicBezTo>
                      <a:pt x="1554089" y="53560"/>
                      <a:pt x="1516016" y="29253"/>
                      <a:pt x="1473212" y="29253"/>
                    </a:cubicBezTo>
                    <a:cubicBezTo>
                      <a:pt x="1430192" y="29253"/>
                      <a:pt x="1392335" y="53560"/>
                      <a:pt x="1374266" y="92492"/>
                    </a:cubicBezTo>
                    <a:cubicBezTo>
                      <a:pt x="1351251" y="141965"/>
                      <a:pt x="1303069" y="172724"/>
                      <a:pt x="1248648" y="172724"/>
                    </a:cubicBezTo>
                    <a:close/>
                  </a:path>
                </a:pathLst>
              </a:custGeom>
              <a:grpFill/>
              <a:ln w="214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</p:grpSp>
      <p:pic>
        <p:nvPicPr>
          <p:cNvPr id="6" name="Picture 4" descr="Computerscript op een scherm">
            <a:extLst>
              <a:ext uri="{FF2B5EF4-FFF2-40B4-BE49-F238E27FC236}">
                <a16:creationId xmlns:a16="http://schemas.microsoft.com/office/drawing/2014/main" id="{9127159C-2314-6B9D-4B6F-A9DA0FFC16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6244" b="1"/>
          <a:stretch/>
        </p:blipFill>
        <p:spPr>
          <a:xfrm>
            <a:off x="7253021" y="1820334"/>
            <a:ext cx="3555043" cy="3217333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2B7E220D-70BE-46E1-87EA-9239C10828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154385" y="4466592"/>
            <a:ext cx="1443404" cy="1443428"/>
            <a:chOff x="10154385" y="4452524"/>
            <a:chExt cx="1443404" cy="1443428"/>
          </a:xfrm>
          <a:solidFill>
            <a:schemeClr val="tx1"/>
          </a:solidFill>
        </p:grpSpPr>
        <p:grpSp>
          <p:nvGrpSpPr>
            <p:cNvPr id="24" name="Graphic 4">
              <a:extLst>
                <a:ext uri="{FF2B5EF4-FFF2-40B4-BE49-F238E27FC236}">
                  <a16:creationId xmlns:a16="http://schemas.microsoft.com/office/drawing/2014/main" id="{FC1A5110-77D2-40E7-81AD-268BA675FE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10154385" y="4452524"/>
              <a:ext cx="1443404" cy="1443428"/>
              <a:chOff x="5734037" y="3067039"/>
              <a:chExt cx="724483" cy="724489"/>
            </a:xfrm>
            <a:grpFill/>
          </p:grpSpPr>
          <p:sp>
            <p:nvSpPr>
              <p:cNvPr id="195" name="Freeform: Shape 194">
                <a:extLst>
                  <a:ext uri="{FF2B5EF4-FFF2-40B4-BE49-F238E27FC236}">
                    <a16:creationId xmlns:a16="http://schemas.microsoft.com/office/drawing/2014/main" id="{4FA2A3FD-1B3F-42AF-BC02-85F36E05656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067039"/>
                <a:ext cx="14192" cy="14097"/>
              </a:xfrm>
              <a:custGeom>
                <a:avLst/>
                <a:gdLst>
                  <a:gd name="connsiteX0" fmla="*/ 14192 w 14192"/>
                  <a:gd name="connsiteY0" fmla="*/ 7049 h 14097"/>
                  <a:gd name="connsiteX1" fmla="*/ 7144 w 14192"/>
                  <a:gd name="connsiteY1" fmla="*/ 14097 h 14097"/>
                  <a:gd name="connsiteX2" fmla="*/ 0 w 14192"/>
                  <a:gd name="connsiteY2" fmla="*/ 7049 h 14097"/>
                  <a:gd name="connsiteX3" fmla="*/ 7049 w 14192"/>
                  <a:gd name="connsiteY3" fmla="*/ 0 h 14097"/>
                  <a:gd name="connsiteX4" fmla="*/ 14192 w 14192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7">
                    <a:moveTo>
                      <a:pt x="14192" y="7049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6" name="Freeform: Shape 195">
                <a:extLst>
                  <a:ext uri="{FF2B5EF4-FFF2-40B4-BE49-F238E27FC236}">
                    <a16:creationId xmlns:a16="http://schemas.microsoft.com/office/drawing/2014/main" id="{7AD487CA-8FBC-4540-AC49-97AE50C6518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067039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7" name="Freeform: Shape 196">
                <a:extLst>
                  <a:ext uri="{FF2B5EF4-FFF2-40B4-BE49-F238E27FC236}">
                    <a16:creationId xmlns:a16="http://schemas.microsoft.com/office/drawing/2014/main" id="{0D84CF57-47D1-43F3-A27F-4554C8874DA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8" name="Freeform: Shape 197">
                <a:extLst>
                  <a:ext uri="{FF2B5EF4-FFF2-40B4-BE49-F238E27FC236}">
                    <a16:creationId xmlns:a16="http://schemas.microsoft.com/office/drawing/2014/main" id="{CBEE7FBD-98AD-4AD4-8928-24BF44632DB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9" name="Freeform: Shape 198">
                <a:extLst>
                  <a:ext uri="{FF2B5EF4-FFF2-40B4-BE49-F238E27FC236}">
                    <a16:creationId xmlns:a16="http://schemas.microsoft.com/office/drawing/2014/main" id="{84FD382E-B389-4D8F-A55E-6DFA291F0E4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0" name="Freeform: Shape 199">
                <a:extLst>
                  <a:ext uri="{FF2B5EF4-FFF2-40B4-BE49-F238E27FC236}">
                    <a16:creationId xmlns:a16="http://schemas.microsoft.com/office/drawing/2014/main" id="{98382AB7-ABEA-406A-BC9C-E929CB72CD6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4" y="3067039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1" name="Freeform: Shape 200">
                <a:extLst>
                  <a:ext uri="{FF2B5EF4-FFF2-40B4-BE49-F238E27FC236}">
                    <a16:creationId xmlns:a16="http://schemas.microsoft.com/office/drawing/2014/main" id="{687410AC-739F-4AF0-B3F3-BA1EE2D8462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297F7ECB-7025-4A18-B6C1-9A8F179D814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126284"/>
                <a:ext cx="14192" cy="14097"/>
              </a:xfrm>
              <a:custGeom>
                <a:avLst/>
                <a:gdLst>
                  <a:gd name="connsiteX0" fmla="*/ 14192 w 14192"/>
                  <a:gd name="connsiteY0" fmla="*/ 7049 h 14097"/>
                  <a:gd name="connsiteX1" fmla="*/ 7144 w 14192"/>
                  <a:gd name="connsiteY1" fmla="*/ 14097 h 14097"/>
                  <a:gd name="connsiteX2" fmla="*/ 0 w 14192"/>
                  <a:gd name="connsiteY2" fmla="*/ 7049 h 14097"/>
                  <a:gd name="connsiteX3" fmla="*/ 7049 w 14192"/>
                  <a:gd name="connsiteY3" fmla="*/ 0 h 14097"/>
                  <a:gd name="connsiteX4" fmla="*/ 14192 w 14192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7">
                    <a:moveTo>
                      <a:pt x="14192" y="7049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3" name="Freeform: Shape 202">
                <a:extLst>
                  <a:ext uri="{FF2B5EF4-FFF2-40B4-BE49-F238E27FC236}">
                    <a16:creationId xmlns:a16="http://schemas.microsoft.com/office/drawing/2014/main" id="{E8BF277F-8AC7-4B9F-A748-658BC32F478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126282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4" name="Freeform: Shape 203">
                <a:extLst>
                  <a:ext uri="{FF2B5EF4-FFF2-40B4-BE49-F238E27FC236}">
                    <a16:creationId xmlns:a16="http://schemas.microsoft.com/office/drawing/2014/main" id="{3861EEE4-BFC2-47F9-B33D-2CF7EF91D14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5" name="Freeform: Shape 204">
                <a:extLst>
                  <a:ext uri="{FF2B5EF4-FFF2-40B4-BE49-F238E27FC236}">
                    <a16:creationId xmlns:a16="http://schemas.microsoft.com/office/drawing/2014/main" id="{6EDB4948-A661-493E-A726-89FD1604359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690295D3-F01C-40D4-AC18-38CDB597DDD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DE279E4F-F139-423E-AF42-7C309EE9EEA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12628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8 w 14097"/>
                  <a:gd name="connsiteY1" fmla="*/ 14097 h 14097"/>
                  <a:gd name="connsiteX2" fmla="*/ 0 w 14097"/>
                  <a:gd name="connsiteY2" fmla="*/ 7049 h 14097"/>
                  <a:gd name="connsiteX3" fmla="*/ 7048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8" name="Freeform: Shape 207">
                <a:extLst>
                  <a:ext uri="{FF2B5EF4-FFF2-40B4-BE49-F238E27FC236}">
                    <a16:creationId xmlns:a16="http://schemas.microsoft.com/office/drawing/2014/main" id="{BE503EF8-F0B7-4F0E-B82E-742BB8DB8E8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8BF1F2E6-2E0A-4F5C-AF29-167B9214DE2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185434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0" name="Freeform: Shape 209">
                <a:extLst>
                  <a:ext uri="{FF2B5EF4-FFF2-40B4-BE49-F238E27FC236}">
                    <a16:creationId xmlns:a16="http://schemas.microsoft.com/office/drawing/2014/main" id="{D465F6F4-1BA9-4F7B-9980-3571C7C5CCC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18543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1" name="Freeform: Shape 210">
                <a:extLst>
                  <a:ext uri="{FF2B5EF4-FFF2-40B4-BE49-F238E27FC236}">
                    <a16:creationId xmlns:a16="http://schemas.microsoft.com/office/drawing/2014/main" id="{FFF3428D-3135-4073-AB27-8292AA42115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2" name="Freeform: Shape 211">
                <a:extLst>
                  <a:ext uri="{FF2B5EF4-FFF2-40B4-BE49-F238E27FC236}">
                    <a16:creationId xmlns:a16="http://schemas.microsoft.com/office/drawing/2014/main" id="{2EE4FAE5-DC40-43E2-BACB-84C2CCDA3A0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3" name="Freeform: Shape 212">
                <a:extLst>
                  <a:ext uri="{FF2B5EF4-FFF2-40B4-BE49-F238E27FC236}">
                    <a16:creationId xmlns:a16="http://schemas.microsoft.com/office/drawing/2014/main" id="{97E1E565-91F8-469C-998D-413D4E3D00A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4" name="Freeform: Shape 213">
                <a:extLst>
                  <a:ext uri="{FF2B5EF4-FFF2-40B4-BE49-F238E27FC236}">
                    <a16:creationId xmlns:a16="http://schemas.microsoft.com/office/drawing/2014/main" id="{7AADD30B-6564-45CD-A760-00AD0ED73C0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4" y="318543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3B9ABBD5-5E76-4812-A4CF-2A8B16ADA6A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2F97912E-EDA5-4A75-A106-B25426BB663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244679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7" name="Freeform: Shape 216">
                <a:extLst>
                  <a:ext uri="{FF2B5EF4-FFF2-40B4-BE49-F238E27FC236}">
                    <a16:creationId xmlns:a16="http://schemas.microsoft.com/office/drawing/2014/main" id="{A8D15062-DCA7-43EE-AB75-CD9C80F3791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244677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80EB5712-3433-46B4-A8DF-04A8D03E3EF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6F3BFE28-EB41-4640-802B-FAA4F73787F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0" name="Freeform: Shape 219">
                <a:extLst>
                  <a:ext uri="{FF2B5EF4-FFF2-40B4-BE49-F238E27FC236}">
                    <a16:creationId xmlns:a16="http://schemas.microsoft.com/office/drawing/2014/main" id="{203F4E0E-E3AE-4B10-B1BC-529CC3CD03A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1B83F41D-7419-46EC-8C00-37127DC3AA2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24467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9991303F-ED54-4483-97A9-3143D1CA722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3" name="Freeform: Shape 222">
                <a:extLst>
                  <a:ext uri="{FF2B5EF4-FFF2-40B4-BE49-F238E27FC236}">
                    <a16:creationId xmlns:a16="http://schemas.microsoft.com/office/drawing/2014/main" id="{0B99A87F-D826-40DC-B688-B209D5253BC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303829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3CB798D6-E3C9-41B2-8F20-F0CF8706817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30382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9CF03CDA-070F-49AE-B37C-4D08A1BAD2D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6" name="Freeform: Shape 225">
                <a:extLst>
                  <a:ext uri="{FF2B5EF4-FFF2-40B4-BE49-F238E27FC236}">
                    <a16:creationId xmlns:a16="http://schemas.microsoft.com/office/drawing/2014/main" id="{D4CBFC42-413D-4BC6-9BEA-078040C01ED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24A02437-3BDD-4242-9C52-0DB006A35E7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7209D1D0-DC11-43F3-8050-D8C01D3B625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30382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9" name="Freeform: Shape 228">
                <a:extLst>
                  <a:ext uri="{FF2B5EF4-FFF2-40B4-BE49-F238E27FC236}">
                    <a16:creationId xmlns:a16="http://schemas.microsoft.com/office/drawing/2014/main" id="{8A37369D-62F1-4A67-B1A1-658CBED41D3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0" name="Freeform: Shape 229">
                <a:extLst>
                  <a:ext uri="{FF2B5EF4-FFF2-40B4-BE49-F238E27FC236}">
                    <a16:creationId xmlns:a16="http://schemas.microsoft.com/office/drawing/2014/main" id="{68CD3744-B811-40BE-B10F-4D5B1AA9380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363074"/>
                <a:ext cx="14192" cy="14097"/>
              </a:xfrm>
              <a:custGeom>
                <a:avLst/>
                <a:gdLst>
                  <a:gd name="connsiteX0" fmla="*/ 14192 w 14192"/>
                  <a:gd name="connsiteY0" fmla="*/ 7048 h 14097"/>
                  <a:gd name="connsiteX1" fmla="*/ 7144 w 14192"/>
                  <a:gd name="connsiteY1" fmla="*/ 14097 h 14097"/>
                  <a:gd name="connsiteX2" fmla="*/ 0 w 14192"/>
                  <a:gd name="connsiteY2" fmla="*/ 7048 h 14097"/>
                  <a:gd name="connsiteX3" fmla="*/ 7049 w 14192"/>
                  <a:gd name="connsiteY3" fmla="*/ 0 h 14097"/>
                  <a:gd name="connsiteX4" fmla="*/ 14192 w 14192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7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1" name="Freeform: Shape 230">
                <a:extLst>
                  <a:ext uri="{FF2B5EF4-FFF2-40B4-BE49-F238E27FC236}">
                    <a16:creationId xmlns:a16="http://schemas.microsoft.com/office/drawing/2014/main" id="{3048B8EA-2CD0-40CF-B570-BD99E0F77C8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363072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2" name="Freeform: Shape 231">
                <a:extLst>
                  <a:ext uri="{FF2B5EF4-FFF2-40B4-BE49-F238E27FC236}">
                    <a16:creationId xmlns:a16="http://schemas.microsoft.com/office/drawing/2014/main" id="{2D8EA840-350B-405A-A1BB-40D93A00ED6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6BFAC7FE-90ED-4400-9E88-D3EB802CF47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F8A49AFF-4D6A-4290-A811-6ADBC2A2A55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A5267CD0-3312-488A-ADC9-2A215FC9B55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363074"/>
                <a:ext cx="14097" cy="14097"/>
              </a:xfrm>
              <a:custGeom>
                <a:avLst/>
                <a:gdLst>
                  <a:gd name="connsiteX0" fmla="*/ 14097 w 14097"/>
                  <a:gd name="connsiteY0" fmla="*/ 7048 h 14097"/>
                  <a:gd name="connsiteX1" fmla="*/ 7048 w 14097"/>
                  <a:gd name="connsiteY1" fmla="*/ 14097 h 14097"/>
                  <a:gd name="connsiteX2" fmla="*/ 0 w 14097"/>
                  <a:gd name="connsiteY2" fmla="*/ 7048 h 14097"/>
                  <a:gd name="connsiteX3" fmla="*/ 7048 w 14097"/>
                  <a:gd name="connsiteY3" fmla="*/ 0 h 14097"/>
                  <a:gd name="connsiteX4" fmla="*/ 14097 w 14097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734AF3AE-4171-471C-AFDE-0A4B563D958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9761283D-6867-470C-85BB-833A5997B77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422225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232907EC-87D6-4A76-97C7-ED83798B87D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42222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9" name="Freeform: Shape 238">
                <a:extLst>
                  <a:ext uri="{FF2B5EF4-FFF2-40B4-BE49-F238E27FC236}">
                    <a16:creationId xmlns:a16="http://schemas.microsoft.com/office/drawing/2014/main" id="{9AE06A14-FDDB-4888-9F8A-C027B6FC7AB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408FBBF8-91F0-43DF-84FE-8585BD4C017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40F8B312-3204-4812-9CED-599503CC069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2" name="Freeform: Shape 241">
                <a:extLst>
                  <a:ext uri="{FF2B5EF4-FFF2-40B4-BE49-F238E27FC236}">
                    <a16:creationId xmlns:a16="http://schemas.microsoft.com/office/drawing/2014/main" id="{B3163C36-49A9-42CD-84AB-945A5481070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42222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C737819E-C741-419C-8B07-6CBF226F4A3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86094C82-164A-490B-A711-CBC5914A79B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067039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6953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048" y="0"/>
                      <a:pt x="6953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5" name="Freeform: Shape 244">
                <a:extLst>
                  <a:ext uri="{FF2B5EF4-FFF2-40B4-BE49-F238E27FC236}">
                    <a16:creationId xmlns:a16="http://schemas.microsoft.com/office/drawing/2014/main" id="{B97614F7-51E5-4AEF-B768-8C452874D24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B6227872-28BD-445D-96AD-EF00622F898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9 w 14096"/>
                  <a:gd name="connsiteY1" fmla="*/ 14097 h 14097"/>
                  <a:gd name="connsiteX2" fmla="*/ 0 w 14096"/>
                  <a:gd name="connsiteY2" fmla="*/ 7049 h 14097"/>
                  <a:gd name="connsiteX3" fmla="*/ 6953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048" y="0"/>
                      <a:pt x="6953" y="0"/>
                    </a:cubicBezTo>
                    <a:cubicBezTo>
                      <a:pt x="10859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C1DC2CF0-2FA0-43FC-9509-0C6DB072B65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8" name="Freeform: Shape 247">
                <a:extLst>
                  <a:ext uri="{FF2B5EF4-FFF2-40B4-BE49-F238E27FC236}">
                    <a16:creationId xmlns:a16="http://schemas.microsoft.com/office/drawing/2014/main" id="{9795B481-57FF-4E8E-83AA-E5D2E3E2F7C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6953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048" y="0"/>
                      <a:pt x="6953" y="0"/>
                    </a:cubicBezTo>
                    <a:cubicBezTo>
                      <a:pt x="10858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148378AF-5FAD-46E5-9709-EA405E6749A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A673CCD4-0D19-45A5-A1E8-0C6F8E2C410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126281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EE686E15-638D-450E-BD41-9EEC16695B9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19970629-2923-493A-A315-FA7EDF13126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3" name="Freeform: Shape 252">
                <a:extLst>
                  <a:ext uri="{FF2B5EF4-FFF2-40B4-BE49-F238E27FC236}">
                    <a16:creationId xmlns:a16="http://schemas.microsoft.com/office/drawing/2014/main" id="{D8839461-CBD3-4A9A-BBCF-09A88358749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4" name="Freeform: Shape 253">
                <a:extLst>
                  <a:ext uri="{FF2B5EF4-FFF2-40B4-BE49-F238E27FC236}">
                    <a16:creationId xmlns:a16="http://schemas.microsoft.com/office/drawing/2014/main" id="{06ACA65A-A638-4499-9A58-4BBB2D8502C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5" name="Freeform: Shape 254">
                <a:extLst>
                  <a:ext uri="{FF2B5EF4-FFF2-40B4-BE49-F238E27FC236}">
                    <a16:creationId xmlns:a16="http://schemas.microsoft.com/office/drawing/2014/main" id="{1E2A7DEF-7652-4468-8E3F-6FF0C0A9F9E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126283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6" name="Freeform: Shape 255">
                <a:extLst>
                  <a:ext uri="{FF2B5EF4-FFF2-40B4-BE49-F238E27FC236}">
                    <a16:creationId xmlns:a16="http://schemas.microsoft.com/office/drawing/2014/main" id="{B20F00C4-6808-4F91-8495-A7C27E49A1C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185433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7" name="Freeform: Shape 256">
                <a:extLst>
                  <a:ext uri="{FF2B5EF4-FFF2-40B4-BE49-F238E27FC236}">
                    <a16:creationId xmlns:a16="http://schemas.microsoft.com/office/drawing/2014/main" id="{4254291C-CB21-424F-AF32-0C70F164215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8" name="Freeform: Shape 257">
                <a:extLst>
                  <a:ext uri="{FF2B5EF4-FFF2-40B4-BE49-F238E27FC236}">
                    <a16:creationId xmlns:a16="http://schemas.microsoft.com/office/drawing/2014/main" id="{C6D37468-BE92-4741-86A9-1417F2AA438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9" name="Freeform: Shape 258">
                <a:extLst>
                  <a:ext uri="{FF2B5EF4-FFF2-40B4-BE49-F238E27FC236}">
                    <a16:creationId xmlns:a16="http://schemas.microsoft.com/office/drawing/2014/main" id="{2A361414-EF46-4101-B08C-BA761D10D3E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0" name="Freeform: Shape 259">
                <a:extLst>
                  <a:ext uri="{FF2B5EF4-FFF2-40B4-BE49-F238E27FC236}">
                    <a16:creationId xmlns:a16="http://schemas.microsoft.com/office/drawing/2014/main" id="{62B99449-370E-4EEE-9DB6-159197F278F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1" name="Freeform: Shape 260">
                <a:extLst>
                  <a:ext uri="{FF2B5EF4-FFF2-40B4-BE49-F238E27FC236}">
                    <a16:creationId xmlns:a16="http://schemas.microsoft.com/office/drawing/2014/main" id="{FAA977E9-699A-4D73-B0CF-CE0C4EB20C1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185432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2" name="Freeform: Shape 261">
                <a:extLst>
                  <a:ext uri="{FF2B5EF4-FFF2-40B4-BE49-F238E27FC236}">
                    <a16:creationId xmlns:a16="http://schemas.microsoft.com/office/drawing/2014/main" id="{9EDD115C-F555-4352-B8FB-C7F9829FAA2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244676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3" name="Freeform: Shape 262">
                <a:extLst>
                  <a:ext uri="{FF2B5EF4-FFF2-40B4-BE49-F238E27FC236}">
                    <a16:creationId xmlns:a16="http://schemas.microsoft.com/office/drawing/2014/main" id="{9454379A-04D7-4413-8E59-262DB6BCD1D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4" name="Freeform: Shape 263">
                <a:extLst>
                  <a:ext uri="{FF2B5EF4-FFF2-40B4-BE49-F238E27FC236}">
                    <a16:creationId xmlns:a16="http://schemas.microsoft.com/office/drawing/2014/main" id="{8E65F25A-79A5-4F0D-A340-475979F28C0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5" name="Freeform: Shape 264">
                <a:extLst>
                  <a:ext uri="{FF2B5EF4-FFF2-40B4-BE49-F238E27FC236}">
                    <a16:creationId xmlns:a16="http://schemas.microsoft.com/office/drawing/2014/main" id="{838E1E5B-3968-49BD-843C-C8C0F44C6ED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94CA466D-7602-4464-BAB2-071A59F8A90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7" name="Freeform: Shape 266">
                <a:extLst>
                  <a:ext uri="{FF2B5EF4-FFF2-40B4-BE49-F238E27FC236}">
                    <a16:creationId xmlns:a16="http://schemas.microsoft.com/office/drawing/2014/main" id="{4A1357E7-09DA-4B68-A637-F277764E94D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24467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8" name="Freeform: Shape 267">
                <a:extLst>
                  <a:ext uri="{FF2B5EF4-FFF2-40B4-BE49-F238E27FC236}">
                    <a16:creationId xmlns:a16="http://schemas.microsoft.com/office/drawing/2014/main" id="{1EFCA436-DAC9-4B9E-82BE-E0DE3F5C8A3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30382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9" name="Freeform: Shape 268">
                <a:extLst>
                  <a:ext uri="{FF2B5EF4-FFF2-40B4-BE49-F238E27FC236}">
                    <a16:creationId xmlns:a16="http://schemas.microsoft.com/office/drawing/2014/main" id="{FA482722-F397-4F01-97DD-D018FE63789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0" name="Freeform: Shape 269">
                <a:extLst>
                  <a:ext uri="{FF2B5EF4-FFF2-40B4-BE49-F238E27FC236}">
                    <a16:creationId xmlns:a16="http://schemas.microsoft.com/office/drawing/2014/main" id="{5CF6C289-6A1B-4031-84CC-4DA52D08ED9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1" name="Freeform: Shape 270">
                <a:extLst>
                  <a:ext uri="{FF2B5EF4-FFF2-40B4-BE49-F238E27FC236}">
                    <a16:creationId xmlns:a16="http://schemas.microsoft.com/office/drawing/2014/main" id="{42F190D1-D9E1-46D5-A212-6560B860B64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2" name="Freeform: Shape 271">
                <a:extLst>
                  <a:ext uri="{FF2B5EF4-FFF2-40B4-BE49-F238E27FC236}">
                    <a16:creationId xmlns:a16="http://schemas.microsoft.com/office/drawing/2014/main" id="{08ADD086-4DD1-4EBA-BC75-CD93AE4D440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3" name="Freeform: Shape 272">
                <a:extLst>
                  <a:ext uri="{FF2B5EF4-FFF2-40B4-BE49-F238E27FC236}">
                    <a16:creationId xmlns:a16="http://schemas.microsoft.com/office/drawing/2014/main" id="{75A280D7-478F-468E-9644-B09B8FDEB7E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id="{C9BE9354-BB23-458F-9AE3-DD8AC4F1E6E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363072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5" name="Freeform: Shape 274">
                <a:extLst>
                  <a:ext uri="{FF2B5EF4-FFF2-40B4-BE49-F238E27FC236}">
                    <a16:creationId xmlns:a16="http://schemas.microsoft.com/office/drawing/2014/main" id="{861A354D-F521-44EF-9140-7393D26D2E9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6" name="Freeform: Shape 275">
                <a:extLst>
                  <a:ext uri="{FF2B5EF4-FFF2-40B4-BE49-F238E27FC236}">
                    <a16:creationId xmlns:a16="http://schemas.microsoft.com/office/drawing/2014/main" id="{C76B3340-3BF4-4FB9-B7FA-751617C73B6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7" name="Freeform: Shape 276">
                <a:extLst>
                  <a:ext uri="{FF2B5EF4-FFF2-40B4-BE49-F238E27FC236}">
                    <a16:creationId xmlns:a16="http://schemas.microsoft.com/office/drawing/2014/main" id="{C802BF6D-7C7F-41BF-B0CA-C5E6AFABB3B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8" name="Freeform: Shape 277">
                <a:extLst>
                  <a:ext uri="{FF2B5EF4-FFF2-40B4-BE49-F238E27FC236}">
                    <a16:creationId xmlns:a16="http://schemas.microsoft.com/office/drawing/2014/main" id="{712FB0EF-009B-4384-BD25-D3C6EBCC976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9" name="Freeform: Shape 278">
                <a:extLst>
                  <a:ext uri="{FF2B5EF4-FFF2-40B4-BE49-F238E27FC236}">
                    <a16:creationId xmlns:a16="http://schemas.microsoft.com/office/drawing/2014/main" id="{922F2BA9-9373-465D-8F24-F58DB9B1B7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363074"/>
                <a:ext cx="14096" cy="14097"/>
              </a:xfrm>
              <a:custGeom>
                <a:avLst/>
                <a:gdLst>
                  <a:gd name="connsiteX0" fmla="*/ 14097 w 14096"/>
                  <a:gd name="connsiteY0" fmla="*/ 7048 h 14097"/>
                  <a:gd name="connsiteX1" fmla="*/ 7048 w 14096"/>
                  <a:gd name="connsiteY1" fmla="*/ 14097 h 14097"/>
                  <a:gd name="connsiteX2" fmla="*/ 0 w 14096"/>
                  <a:gd name="connsiteY2" fmla="*/ 7048 h 14097"/>
                  <a:gd name="connsiteX3" fmla="*/ 7048 w 14096"/>
                  <a:gd name="connsiteY3" fmla="*/ 0 h 14097"/>
                  <a:gd name="connsiteX4" fmla="*/ 14097 w 14096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0" name="Freeform: Shape 279">
                <a:extLst>
                  <a:ext uri="{FF2B5EF4-FFF2-40B4-BE49-F238E27FC236}">
                    <a16:creationId xmlns:a16="http://schemas.microsoft.com/office/drawing/2014/main" id="{4FAD72B3-1B8B-4B05-B201-419A776FB7C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42222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1" name="Freeform: Shape 280">
                <a:extLst>
                  <a:ext uri="{FF2B5EF4-FFF2-40B4-BE49-F238E27FC236}">
                    <a16:creationId xmlns:a16="http://schemas.microsoft.com/office/drawing/2014/main" id="{AC81E68B-1417-445D-9B51-60A0F91E5BA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2" name="Freeform: Shape 281">
                <a:extLst>
                  <a:ext uri="{FF2B5EF4-FFF2-40B4-BE49-F238E27FC236}">
                    <a16:creationId xmlns:a16="http://schemas.microsoft.com/office/drawing/2014/main" id="{7D5A9E27-E07F-4466-9021-D25D85CDC97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3" name="Freeform: Shape 282">
                <a:extLst>
                  <a:ext uri="{FF2B5EF4-FFF2-40B4-BE49-F238E27FC236}">
                    <a16:creationId xmlns:a16="http://schemas.microsoft.com/office/drawing/2014/main" id="{CF5DC41D-2B9C-4659-9F3E-C3A2BDE8BC4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4" name="Freeform: Shape 283">
                <a:extLst>
                  <a:ext uri="{FF2B5EF4-FFF2-40B4-BE49-F238E27FC236}">
                    <a16:creationId xmlns:a16="http://schemas.microsoft.com/office/drawing/2014/main" id="{5AA3263F-DADF-4BDD-82AC-F44BC4FE0FD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5" name="Freeform: Shape 284">
                <a:extLst>
                  <a:ext uri="{FF2B5EF4-FFF2-40B4-BE49-F238E27FC236}">
                    <a16:creationId xmlns:a16="http://schemas.microsoft.com/office/drawing/2014/main" id="{8999662B-626A-4D98-920C-CDA407F83B5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42222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6" name="Freeform: Shape 285">
                <a:extLst>
                  <a:ext uri="{FF2B5EF4-FFF2-40B4-BE49-F238E27FC236}">
                    <a16:creationId xmlns:a16="http://schemas.microsoft.com/office/drawing/2014/main" id="{D6C410A6-2F1A-4222-8D50-2781C5D7E5B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481374"/>
                <a:ext cx="14192" cy="14096"/>
              </a:xfrm>
              <a:custGeom>
                <a:avLst/>
                <a:gdLst>
                  <a:gd name="connsiteX0" fmla="*/ 14192 w 14192"/>
                  <a:gd name="connsiteY0" fmla="*/ 7049 h 14096"/>
                  <a:gd name="connsiteX1" fmla="*/ 7144 w 14192"/>
                  <a:gd name="connsiteY1" fmla="*/ 14097 h 14096"/>
                  <a:gd name="connsiteX2" fmla="*/ 0 w 14192"/>
                  <a:gd name="connsiteY2" fmla="*/ 7049 h 14096"/>
                  <a:gd name="connsiteX3" fmla="*/ 7049 w 14192"/>
                  <a:gd name="connsiteY3" fmla="*/ 0 h 14096"/>
                  <a:gd name="connsiteX4" fmla="*/ 14192 w 14192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9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1049"/>
                      <a:pt x="0" y="7049"/>
                    </a:cubicBezTo>
                    <a:cubicBezTo>
                      <a:pt x="0" y="3048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7" name="Freeform: Shape 286">
                <a:extLst>
                  <a:ext uri="{FF2B5EF4-FFF2-40B4-BE49-F238E27FC236}">
                    <a16:creationId xmlns:a16="http://schemas.microsoft.com/office/drawing/2014/main" id="{9221CD39-A736-45F1-92AA-8533C1D2772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48137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8" name="Freeform: Shape 287">
                <a:extLst>
                  <a:ext uri="{FF2B5EF4-FFF2-40B4-BE49-F238E27FC236}">
                    <a16:creationId xmlns:a16="http://schemas.microsoft.com/office/drawing/2014/main" id="{B3025FBC-7A41-410A-AC63-DD483277D26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9" name="Freeform: Shape 288">
                <a:extLst>
                  <a:ext uri="{FF2B5EF4-FFF2-40B4-BE49-F238E27FC236}">
                    <a16:creationId xmlns:a16="http://schemas.microsoft.com/office/drawing/2014/main" id="{09A5D562-F236-406C-A6FF-163F8FE2906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0" name="Freeform: Shape 289">
                <a:extLst>
                  <a:ext uri="{FF2B5EF4-FFF2-40B4-BE49-F238E27FC236}">
                    <a16:creationId xmlns:a16="http://schemas.microsoft.com/office/drawing/2014/main" id="{98086E1B-8B11-4A2D-BB70-33C51E4762D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1" name="Freeform: Shape 290">
                <a:extLst>
                  <a:ext uri="{FF2B5EF4-FFF2-40B4-BE49-F238E27FC236}">
                    <a16:creationId xmlns:a16="http://schemas.microsoft.com/office/drawing/2014/main" id="{7B908F0B-B32A-46B3-8587-82EC271B8C5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4" y="348137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2" name="Freeform: Shape 291">
                <a:extLst>
                  <a:ext uri="{FF2B5EF4-FFF2-40B4-BE49-F238E27FC236}">
                    <a16:creationId xmlns:a16="http://schemas.microsoft.com/office/drawing/2014/main" id="{B2687ECF-D561-41B0-AD3C-7F627A412B8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3" name="Freeform: Shape 292">
                <a:extLst>
                  <a:ext uri="{FF2B5EF4-FFF2-40B4-BE49-F238E27FC236}">
                    <a16:creationId xmlns:a16="http://schemas.microsoft.com/office/drawing/2014/main" id="{F7F6218A-89E1-41D8-8C8C-6CF0F70F50A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540620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4" name="Freeform: Shape 293">
                <a:extLst>
                  <a:ext uri="{FF2B5EF4-FFF2-40B4-BE49-F238E27FC236}">
                    <a16:creationId xmlns:a16="http://schemas.microsoft.com/office/drawing/2014/main" id="{CAFE4E14-C851-4334-9F44-DFD70DD46D1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540620"/>
                <a:ext cx="14097" cy="14097"/>
              </a:xfrm>
              <a:custGeom>
                <a:avLst/>
                <a:gdLst>
                  <a:gd name="connsiteX0" fmla="*/ 14097 w 14097"/>
                  <a:gd name="connsiteY0" fmla="*/ 7048 h 14097"/>
                  <a:gd name="connsiteX1" fmla="*/ 7049 w 14097"/>
                  <a:gd name="connsiteY1" fmla="*/ 14097 h 14097"/>
                  <a:gd name="connsiteX2" fmla="*/ 0 w 14097"/>
                  <a:gd name="connsiteY2" fmla="*/ 7048 h 14097"/>
                  <a:gd name="connsiteX3" fmla="*/ 7049 w 14097"/>
                  <a:gd name="connsiteY3" fmla="*/ 0 h 14097"/>
                  <a:gd name="connsiteX4" fmla="*/ 14097 w 14097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5" name="Freeform: Shape 294">
                <a:extLst>
                  <a:ext uri="{FF2B5EF4-FFF2-40B4-BE49-F238E27FC236}">
                    <a16:creationId xmlns:a16="http://schemas.microsoft.com/office/drawing/2014/main" id="{7011BCD2-D4B9-4726-8FF7-FF4B12983A9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6" name="Freeform: Shape 295">
                <a:extLst>
                  <a:ext uri="{FF2B5EF4-FFF2-40B4-BE49-F238E27FC236}">
                    <a16:creationId xmlns:a16="http://schemas.microsoft.com/office/drawing/2014/main" id="{D21E20DA-52FD-41FC-AB37-5468D9F208E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7" name="Freeform: Shape 296">
                <a:extLst>
                  <a:ext uri="{FF2B5EF4-FFF2-40B4-BE49-F238E27FC236}">
                    <a16:creationId xmlns:a16="http://schemas.microsoft.com/office/drawing/2014/main" id="{69EB0F03-97F9-4207-9552-FD5F92185E2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8" name="Freeform: Shape 297">
                <a:extLst>
                  <a:ext uri="{FF2B5EF4-FFF2-40B4-BE49-F238E27FC236}">
                    <a16:creationId xmlns:a16="http://schemas.microsoft.com/office/drawing/2014/main" id="{F1675131-367D-4E22-8170-BE1BCA565B4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4" y="3540620"/>
                <a:ext cx="14097" cy="14097"/>
              </a:xfrm>
              <a:custGeom>
                <a:avLst/>
                <a:gdLst>
                  <a:gd name="connsiteX0" fmla="*/ 14097 w 14097"/>
                  <a:gd name="connsiteY0" fmla="*/ 7048 h 14097"/>
                  <a:gd name="connsiteX1" fmla="*/ 7049 w 14097"/>
                  <a:gd name="connsiteY1" fmla="*/ 14097 h 14097"/>
                  <a:gd name="connsiteX2" fmla="*/ 0 w 14097"/>
                  <a:gd name="connsiteY2" fmla="*/ 7048 h 14097"/>
                  <a:gd name="connsiteX3" fmla="*/ 7049 w 14097"/>
                  <a:gd name="connsiteY3" fmla="*/ 0 h 14097"/>
                  <a:gd name="connsiteX4" fmla="*/ 14097 w 14097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9" name="Freeform: Shape 298">
                <a:extLst>
                  <a:ext uri="{FF2B5EF4-FFF2-40B4-BE49-F238E27FC236}">
                    <a16:creationId xmlns:a16="http://schemas.microsoft.com/office/drawing/2014/main" id="{8CA3664D-20A4-4FCC-9CD3-E7A452C5B4B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0" name="Freeform: Shape 299">
                <a:extLst>
                  <a:ext uri="{FF2B5EF4-FFF2-40B4-BE49-F238E27FC236}">
                    <a16:creationId xmlns:a16="http://schemas.microsoft.com/office/drawing/2014/main" id="{A9515CFE-D1C5-4594-A572-DB2235C694B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599770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1" name="Freeform: Shape 300">
                <a:extLst>
                  <a:ext uri="{FF2B5EF4-FFF2-40B4-BE49-F238E27FC236}">
                    <a16:creationId xmlns:a16="http://schemas.microsoft.com/office/drawing/2014/main" id="{DCFB6755-EA85-4DA9-A570-59F500E95F4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59977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2" name="Freeform: Shape 301">
                <a:extLst>
                  <a:ext uri="{FF2B5EF4-FFF2-40B4-BE49-F238E27FC236}">
                    <a16:creationId xmlns:a16="http://schemas.microsoft.com/office/drawing/2014/main" id="{824F6828-D6CE-44D4-BF48-6FA7F588623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3" name="Freeform: Shape 302">
                <a:extLst>
                  <a:ext uri="{FF2B5EF4-FFF2-40B4-BE49-F238E27FC236}">
                    <a16:creationId xmlns:a16="http://schemas.microsoft.com/office/drawing/2014/main" id="{97E302B6-BC6F-4DF5-B1FA-3BEE9926711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4" name="Freeform: Shape 303">
                <a:extLst>
                  <a:ext uri="{FF2B5EF4-FFF2-40B4-BE49-F238E27FC236}">
                    <a16:creationId xmlns:a16="http://schemas.microsoft.com/office/drawing/2014/main" id="{42327E29-F07F-4C06-A1E3-19EBCABEE38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5" name="Freeform: Shape 304">
                <a:extLst>
                  <a:ext uri="{FF2B5EF4-FFF2-40B4-BE49-F238E27FC236}">
                    <a16:creationId xmlns:a16="http://schemas.microsoft.com/office/drawing/2014/main" id="{1FF70127-1DB3-4507-ABD4-BE6242907A2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59977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6" name="Freeform: Shape 305">
                <a:extLst>
                  <a:ext uri="{FF2B5EF4-FFF2-40B4-BE49-F238E27FC236}">
                    <a16:creationId xmlns:a16="http://schemas.microsoft.com/office/drawing/2014/main" id="{9655D743-D6D1-4AAF-8644-B7B60533086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7" name="Freeform: Shape 306">
                <a:extLst>
                  <a:ext uri="{FF2B5EF4-FFF2-40B4-BE49-F238E27FC236}">
                    <a16:creationId xmlns:a16="http://schemas.microsoft.com/office/drawing/2014/main" id="{AEB3D1EA-07D1-4406-BF5A-AEA41D7D216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7" y="3659014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8" name="Freeform: Shape 307">
                <a:extLst>
                  <a:ext uri="{FF2B5EF4-FFF2-40B4-BE49-F238E27FC236}">
                    <a16:creationId xmlns:a16="http://schemas.microsoft.com/office/drawing/2014/main" id="{0DFB99DC-1A5F-455D-9AD5-B84298D1CBA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2" y="3659014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9" name="Freeform: Shape 308">
                <a:extLst>
                  <a:ext uri="{FF2B5EF4-FFF2-40B4-BE49-F238E27FC236}">
                    <a16:creationId xmlns:a16="http://schemas.microsoft.com/office/drawing/2014/main" id="{30CD14F4-787A-4CB1-87CB-FD4A2881668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2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0" name="Freeform: Shape 309">
                <a:extLst>
                  <a:ext uri="{FF2B5EF4-FFF2-40B4-BE49-F238E27FC236}">
                    <a16:creationId xmlns:a16="http://schemas.microsoft.com/office/drawing/2014/main" id="{A23CE74A-BDFD-4B56-84CA-734581FCF2A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1" name="Freeform: Shape 310">
                <a:extLst>
                  <a:ext uri="{FF2B5EF4-FFF2-40B4-BE49-F238E27FC236}">
                    <a16:creationId xmlns:a16="http://schemas.microsoft.com/office/drawing/2014/main" id="{9E4FE61F-77E6-40E1-97B9-2B88B7CE9C2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2" name="Freeform: Shape 311">
                <a:extLst>
                  <a:ext uri="{FF2B5EF4-FFF2-40B4-BE49-F238E27FC236}">
                    <a16:creationId xmlns:a16="http://schemas.microsoft.com/office/drawing/2014/main" id="{3C5471DE-7760-4942-9752-D8676B2BED1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659014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3" name="Freeform: Shape 312">
                <a:extLst>
                  <a:ext uri="{FF2B5EF4-FFF2-40B4-BE49-F238E27FC236}">
                    <a16:creationId xmlns:a16="http://schemas.microsoft.com/office/drawing/2014/main" id="{AFC6266D-DA02-4614-88F2-7077DCC2919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4" name="Freeform: Shape 313">
                <a:extLst>
                  <a:ext uri="{FF2B5EF4-FFF2-40B4-BE49-F238E27FC236}">
                    <a16:creationId xmlns:a16="http://schemas.microsoft.com/office/drawing/2014/main" id="{AE1A43A2-78D9-4279-B715-FED7BD949D5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9" y="3718165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5" name="Freeform: Shape 314">
                <a:extLst>
                  <a:ext uri="{FF2B5EF4-FFF2-40B4-BE49-F238E27FC236}">
                    <a16:creationId xmlns:a16="http://schemas.microsoft.com/office/drawing/2014/main" id="{A2B18DEA-1741-42E2-9097-7B5DE001832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4" y="371816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6" name="Freeform: Shape 315">
                <a:extLst>
                  <a:ext uri="{FF2B5EF4-FFF2-40B4-BE49-F238E27FC236}">
                    <a16:creationId xmlns:a16="http://schemas.microsoft.com/office/drawing/2014/main" id="{A78E9B74-5DCA-4B60-89A6-2B3A85E24AE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4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7" name="Freeform: Shape 316">
                <a:extLst>
                  <a:ext uri="{FF2B5EF4-FFF2-40B4-BE49-F238E27FC236}">
                    <a16:creationId xmlns:a16="http://schemas.microsoft.com/office/drawing/2014/main" id="{057B4547-96DD-4BA0-994D-C76DE93AD39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9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8" name="Freeform: Shape 317">
                <a:extLst>
                  <a:ext uri="{FF2B5EF4-FFF2-40B4-BE49-F238E27FC236}">
                    <a16:creationId xmlns:a16="http://schemas.microsoft.com/office/drawing/2014/main" id="{30454D66-4E7A-44FE-9822-3D34133AB34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9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9" name="Freeform: Shape 318">
                <a:extLst>
                  <a:ext uri="{FF2B5EF4-FFF2-40B4-BE49-F238E27FC236}">
                    <a16:creationId xmlns:a16="http://schemas.microsoft.com/office/drawing/2014/main" id="{29051627-5724-440D-8B81-D4F83BE986D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4" y="371816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0" name="Freeform: Shape 319">
                <a:extLst>
                  <a:ext uri="{FF2B5EF4-FFF2-40B4-BE49-F238E27FC236}">
                    <a16:creationId xmlns:a16="http://schemas.microsoft.com/office/drawing/2014/main" id="{38507626-34D1-4BBF-B9EF-BDE8BBBFD6C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5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1" name="Freeform: Shape 320">
                <a:extLst>
                  <a:ext uri="{FF2B5EF4-FFF2-40B4-BE49-F238E27FC236}">
                    <a16:creationId xmlns:a16="http://schemas.microsoft.com/office/drawing/2014/main" id="{209CB8E9-BC41-4D95-B65F-8285256ADF8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40" y="3777410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2" name="Freeform: Shape 321">
                <a:extLst>
                  <a:ext uri="{FF2B5EF4-FFF2-40B4-BE49-F238E27FC236}">
                    <a16:creationId xmlns:a16="http://schemas.microsoft.com/office/drawing/2014/main" id="{FB597DBE-D5A0-45B1-A659-8452BF04ABD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5" y="377741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3" name="Freeform: Shape 322">
                <a:extLst>
                  <a:ext uri="{FF2B5EF4-FFF2-40B4-BE49-F238E27FC236}">
                    <a16:creationId xmlns:a16="http://schemas.microsoft.com/office/drawing/2014/main" id="{053D2250-26AE-4ED4-8644-0A23D1CBCCE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6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4" name="Freeform: Shape 323">
                <a:extLst>
                  <a:ext uri="{FF2B5EF4-FFF2-40B4-BE49-F238E27FC236}">
                    <a16:creationId xmlns:a16="http://schemas.microsoft.com/office/drawing/2014/main" id="{932173CC-8796-4913-BFB5-DEABBA85533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83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5" name="Freeform: Shape 324">
                <a:extLst>
                  <a:ext uri="{FF2B5EF4-FFF2-40B4-BE49-F238E27FC236}">
                    <a16:creationId xmlns:a16="http://schemas.microsoft.com/office/drawing/2014/main" id="{79FC0C90-AECD-45F4-8BAD-CA3DAC393CC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35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6" name="Freeform: Shape 325">
                <a:extLst>
                  <a:ext uri="{FF2B5EF4-FFF2-40B4-BE49-F238E27FC236}">
                    <a16:creationId xmlns:a16="http://schemas.microsoft.com/office/drawing/2014/main" id="{9475113E-1AC5-4621-A394-9D0657FC01F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82" y="377741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7" name="Freeform: Shape 326">
                <a:extLst>
                  <a:ext uri="{FF2B5EF4-FFF2-40B4-BE49-F238E27FC236}">
                    <a16:creationId xmlns:a16="http://schemas.microsoft.com/office/drawing/2014/main" id="{EF8491AB-6DD8-4293-B4D7-550388F1BB6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31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8" name="Freeform: Shape 327">
                <a:extLst>
                  <a:ext uri="{FF2B5EF4-FFF2-40B4-BE49-F238E27FC236}">
                    <a16:creationId xmlns:a16="http://schemas.microsoft.com/office/drawing/2014/main" id="{1851A60B-8BBD-4C38-9143-0AF1DC78368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6" y="3481374"/>
                <a:ext cx="14097" cy="14096"/>
              </a:xfrm>
              <a:custGeom>
                <a:avLst/>
                <a:gdLst>
                  <a:gd name="connsiteX0" fmla="*/ 14097 w 14097"/>
                  <a:gd name="connsiteY0" fmla="*/ 7049 h 14096"/>
                  <a:gd name="connsiteX1" fmla="*/ 7049 w 14097"/>
                  <a:gd name="connsiteY1" fmla="*/ 14097 h 14096"/>
                  <a:gd name="connsiteX2" fmla="*/ 0 w 14097"/>
                  <a:gd name="connsiteY2" fmla="*/ 7049 h 14096"/>
                  <a:gd name="connsiteX3" fmla="*/ 7049 w 14097"/>
                  <a:gd name="connsiteY3" fmla="*/ 0 h 14096"/>
                  <a:gd name="connsiteX4" fmla="*/ 14097 w 14097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9" name="Freeform: Shape 328">
                <a:extLst>
                  <a:ext uri="{FF2B5EF4-FFF2-40B4-BE49-F238E27FC236}">
                    <a16:creationId xmlns:a16="http://schemas.microsoft.com/office/drawing/2014/main" id="{B9810BA7-727E-4871-A866-A0CD5EE6CD7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7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0" name="Freeform: Shape 329">
                <a:extLst>
                  <a:ext uri="{FF2B5EF4-FFF2-40B4-BE49-F238E27FC236}">
                    <a16:creationId xmlns:a16="http://schemas.microsoft.com/office/drawing/2014/main" id="{E2252C24-7565-4F9E-81B7-F0385F30CB9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72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9 w 14096"/>
                  <a:gd name="connsiteY1" fmla="*/ 14097 h 14096"/>
                  <a:gd name="connsiteX2" fmla="*/ 0 w 14096"/>
                  <a:gd name="connsiteY2" fmla="*/ 7049 h 14096"/>
                  <a:gd name="connsiteX3" fmla="*/ 7049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1" name="Freeform: Shape 330">
                <a:extLst>
                  <a:ext uri="{FF2B5EF4-FFF2-40B4-BE49-F238E27FC236}">
                    <a16:creationId xmlns:a16="http://schemas.microsoft.com/office/drawing/2014/main" id="{91095F58-4C7C-4261-AF74-4C8BEA99F8E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2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2" name="Freeform: Shape 331">
                <a:extLst>
                  <a:ext uri="{FF2B5EF4-FFF2-40B4-BE49-F238E27FC236}">
                    <a16:creationId xmlns:a16="http://schemas.microsoft.com/office/drawing/2014/main" id="{A79FED60-FFC3-4420-BB54-25D7E3D20C8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8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3" name="Freeform: Shape 332">
                <a:extLst>
                  <a:ext uri="{FF2B5EF4-FFF2-40B4-BE49-F238E27FC236}">
                    <a16:creationId xmlns:a16="http://schemas.microsoft.com/office/drawing/2014/main" id="{1B619CEC-F915-4E63-AF98-E4212F9F66B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7" y="3481373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4" name="Freeform: Shape 333">
                <a:extLst>
                  <a:ext uri="{FF2B5EF4-FFF2-40B4-BE49-F238E27FC236}">
                    <a16:creationId xmlns:a16="http://schemas.microsoft.com/office/drawing/2014/main" id="{03FBB620-A91A-4FF4-B380-DC4FEC600FE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6" y="3540622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5" name="Freeform: Shape 334">
                <a:extLst>
                  <a:ext uri="{FF2B5EF4-FFF2-40B4-BE49-F238E27FC236}">
                    <a16:creationId xmlns:a16="http://schemas.microsoft.com/office/drawing/2014/main" id="{912F7E0D-8362-4060-BB77-EC596B279AD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7" y="354062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6" name="Freeform: Shape 335">
                <a:extLst>
                  <a:ext uri="{FF2B5EF4-FFF2-40B4-BE49-F238E27FC236}">
                    <a16:creationId xmlns:a16="http://schemas.microsoft.com/office/drawing/2014/main" id="{4F11F9EE-F36A-4206-AE5B-60825B153B8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72" y="35406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7" name="Freeform: Shape 336">
                <a:extLst>
                  <a:ext uri="{FF2B5EF4-FFF2-40B4-BE49-F238E27FC236}">
                    <a16:creationId xmlns:a16="http://schemas.microsoft.com/office/drawing/2014/main" id="{F342A80B-ACB4-4C6F-8250-212611A28BF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2" y="354062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8" name="Freeform: Shape 337">
                <a:extLst>
                  <a:ext uri="{FF2B5EF4-FFF2-40B4-BE49-F238E27FC236}">
                    <a16:creationId xmlns:a16="http://schemas.microsoft.com/office/drawing/2014/main" id="{D4EC40C9-93C0-498E-A05D-17EF46BB9B3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8" y="354063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9" name="Freeform: Shape 338">
                <a:extLst>
                  <a:ext uri="{FF2B5EF4-FFF2-40B4-BE49-F238E27FC236}">
                    <a16:creationId xmlns:a16="http://schemas.microsoft.com/office/drawing/2014/main" id="{E42CF2F2-4895-495A-B10B-EE6C93BDBDC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7" y="3540631"/>
                <a:ext cx="14096" cy="14097"/>
              </a:xfrm>
              <a:custGeom>
                <a:avLst/>
                <a:gdLst>
                  <a:gd name="connsiteX0" fmla="*/ 14097 w 14096"/>
                  <a:gd name="connsiteY0" fmla="*/ 7048 h 14097"/>
                  <a:gd name="connsiteX1" fmla="*/ 7048 w 14096"/>
                  <a:gd name="connsiteY1" fmla="*/ 14097 h 14097"/>
                  <a:gd name="connsiteX2" fmla="*/ 0 w 14096"/>
                  <a:gd name="connsiteY2" fmla="*/ 7048 h 14097"/>
                  <a:gd name="connsiteX3" fmla="*/ 7048 w 14096"/>
                  <a:gd name="connsiteY3" fmla="*/ 0 h 14097"/>
                  <a:gd name="connsiteX4" fmla="*/ 14097 w 14096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0" name="Freeform: Shape 339">
                <a:extLst>
                  <a:ext uri="{FF2B5EF4-FFF2-40B4-BE49-F238E27FC236}">
                    <a16:creationId xmlns:a16="http://schemas.microsoft.com/office/drawing/2014/main" id="{2AFEDFDC-CB51-46B4-8294-26B55F973A4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6" y="3599781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1" name="Freeform: Shape 340">
                <a:extLst>
                  <a:ext uri="{FF2B5EF4-FFF2-40B4-BE49-F238E27FC236}">
                    <a16:creationId xmlns:a16="http://schemas.microsoft.com/office/drawing/2014/main" id="{AD19ED5F-B560-4366-AD14-9EC71C7ED6F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7" y="3599781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2" name="Freeform: Shape 341">
                <a:extLst>
                  <a:ext uri="{FF2B5EF4-FFF2-40B4-BE49-F238E27FC236}">
                    <a16:creationId xmlns:a16="http://schemas.microsoft.com/office/drawing/2014/main" id="{42E95D3F-2E55-4021-9D6F-B6E7224C9B4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72" y="3599781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3" name="Freeform: Shape 342">
                <a:extLst>
                  <a:ext uri="{FF2B5EF4-FFF2-40B4-BE49-F238E27FC236}">
                    <a16:creationId xmlns:a16="http://schemas.microsoft.com/office/drawing/2014/main" id="{F45660DB-2DA2-4937-B362-69FA55D2B5A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2" y="3599781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4" name="Freeform: Shape 343">
                <a:extLst>
                  <a:ext uri="{FF2B5EF4-FFF2-40B4-BE49-F238E27FC236}">
                    <a16:creationId xmlns:a16="http://schemas.microsoft.com/office/drawing/2014/main" id="{FA488514-5D26-42FF-BD81-E9F2E1DE36B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8" y="359978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5" name="Freeform: Shape 344">
                <a:extLst>
                  <a:ext uri="{FF2B5EF4-FFF2-40B4-BE49-F238E27FC236}">
                    <a16:creationId xmlns:a16="http://schemas.microsoft.com/office/drawing/2014/main" id="{421E4366-604D-4893-BE4C-08D448A06C1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7" y="3599782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6" name="Freeform: Shape 345">
                <a:extLst>
                  <a:ext uri="{FF2B5EF4-FFF2-40B4-BE49-F238E27FC236}">
                    <a16:creationId xmlns:a16="http://schemas.microsoft.com/office/drawing/2014/main" id="{9128E702-7B78-4B59-BAB4-530DF53A86E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6" y="3659026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7" name="Freeform: Shape 346">
                <a:extLst>
                  <a:ext uri="{FF2B5EF4-FFF2-40B4-BE49-F238E27FC236}">
                    <a16:creationId xmlns:a16="http://schemas.microsoft.com/office/drawing/2014/main" id="{97456D98-32F2-4486-81EE-5CBDC513798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7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8" name="Freeform: Shape 347">
                <a:extLst>
                  <a:ext uri="{FF2B5EF4-FFF2-40B4-BE49-F238E27FC236}">
                    <a16:creationId xmlns:a16="http://schemas.microsoft.com/office/drawing/2014/main" id="{F3173B06-C53D-4E52-B3D3-7D10BB963E4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72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9" name="Freeform: Shape 348">
                <a:extLst>
                  <a:ext uri="{FF2B5EF4-FFF2-40B4-BE49-F238E27FC236}">
                    <a16:creationId xmlns:a16="http://schemas.microsoft.com/office/drawing/2014/main" id="{A5E08649-A0F1-4F92-9B1A-23DD0768E2B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2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0" name="Freeform: Shape 349">
                <a:extLst>
                  <a:ext uri="{FF2B5EF4-FFF2-40B4-BE49-F238E27FC236}">
                    <a16:creationId xmlns:a16="http://schemas.microsoft.com/office/drawing/2014/main" id="{0386755E-BD00-42F5-8AFD-3FE177FD6EB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8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1" name="Freeform: Shape 350">
                <a:extLst>
                  <a:ext uri="{FF2B5EF4-FFF2-40B4-BE49-F238E27FC236}">
                    <a16:creationId xmlns:a16="http://schemas.microsoft.com/office/drawing/2014/main" id="{38479D89-3237-4F5A-9785-2F84E973FC5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7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2" name="Freeform: Shape 351">
                <a:extLst>
                  <a:ext uri="{FF2B5EF4-FFF2-40B4-BE49-F238E27FC236}">
                    <a16:creationId xmlns:a16="http://schemas.microsoft.com/office/drawing/2014/main" id="{F86502C8-2734-48E5-9834-A8435644CD5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6" y="3718177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3" name="Freeform: Shape 352">
                <a:extLst>
                  <a:ext uri="{FF2B5EF4-FFF2-40B4-BE49-F238E27FC236}">
                    <a16:creationId xmlns:a16="http://schemas.microsoft.com/office/drawing/2014/main" id="{CEA77AA6-BB37-4CE8-9E75-DB4F595BA26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7" y="371817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4" name="Freeform: Shape 353">
                <a:extLst>
                  <a:ext uri="{FF2B5EF4-FFF2-40B4-BE49-F238E27FC236}">
                    <a16:creationId xmlns:a16="http://schemas.microsoft.com/office/drawing/2014/main" id="{CF79F8C8-5618-4880-A26B-8310380F0E8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72" y="371817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5" name="Freeform: Shape 354">
                <a:extLst>
                  <a:ext uri="{FF2B5EF4-FFF2-40B4-BE49-F238E27FC236}">
                    <a16:creationId xmlns:a16="http://schemas.microsoft.com/office/drawing/2014/main" id="{880EE80C-A78F-4B21-985E-50CACEF2EB3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2" y="371817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6" name="Freeform: Shape 355">
                <a:extLst>
                  <a:ext uri="{FF2B5EF4-FFF2-40B4-BE49-F238E27FC236}">
                    <a16:creationId xmlns:a16="http://schemas.microsoft.com/office/drawing/2014/main" id="{0EDC8879-9797-42E5-AB8E-E36229BF3F1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8" y="3718172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7" name="Freeform: Shape 356">
                <a:extLst>
                  <a:ext uri="{FF2B5EF4-FFF2-40B4-BE49-F238E27FC236}">
                    <a16:creationId xmlns:a16="http://schemas.microsoft.com/office/drawing/2014/main" id="{1B37764D-AF04-4F2C-81D9-5EFA3E5C028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7" y="371817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8" name="Freeform: Shape 357">
                <a:extLst>
                  <a:ext uri="{FF2B5EF4-FFF2-40B4-BE49-F238E27FC236}">
                    <a16:creationId xmlns:a16="http://schemas.microsoft.com/office/drawing/2014/main" id="{31C6105B-1E1B-4444-A6E5-5B157F3C16E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2" y="3777419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9" name="Freeform: Shape 358">
                <a:extLst>
                  <a:ext uri="{FF2B5EF4-FFF2-40B4-BE49-F238E27FC236}">
                    <a16:creationId xmlns:a16="http://schemas.microsoft.com/office/drawing/2014/main" id="{559B4EC8-EFFF-4DCA-AAB8-26AF6679DE1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2" y="3777419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0" name="Freeform: Shape 359">
                <a:extLst>
                  <a:ext uri="{FF2B5EF4-FFF2-40B4-BE49-F238E27FC236}">
                    <a16:creationId xmlns:a16="http://schemas.microsoft.com/office/drawing/2014/main" id="{ED93E274-9D58-4EC9-80D4-33D9D3A090C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8" y="3777419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1" name="Freeform: Shape 360">
                <a:extLst>
                  <a:ext uri="{FF2B5EF4-FFF2-40B4-BE49-F238E27FC236}">
                    <a16:creationId xmlns:a16="http://schemas.microsoft.com/office/drawing/2014/main" id="{6E5616A1-0B5F-4D6D-910E-792B393B336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4" y="3777383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2" name="Freeform: Shape 361">
                <a:extLst>
                  <a:ext uri="{FF2B5EF4-FFF2-40B4-BE49-F238E27FC236}">
                    <a16:creationId xmlns:a16="http://schemas.microsoft.com/office/drawing/2014/main" id="{BDD0D9C8-A2E7-4C95-BBC5-5E2D62D6708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87" y="3777429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3" name="Freeform: Shape 362">
                <a:extLst>
                  <a:ext uri="{FF2B5EF4-FFF2-40B4-BE49-F238E27FC236}">
                    <a16:creationId xmlns:a16="http://schemas.microsoft.com/office/drawing/2014/main" id="{509401FA-7222-4A17-828C-1729888E936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24" y="377742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25" name="Graphic 4">
              <a:extLst>
                <a:ext uri="{FF2B5EF4-FFF2-40B4-BE49-F238E27FC236}">
                  <a16:creationId xmlns:a16="http://schemas.microsoft.com/office/drawing/2014/main" id="{7B025375-9B31-46A6-87EC-BA8E94E678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10154385" y="4452524"/>
              <a:ext cx="1443404" cy="1443428"/>
              <a:chOff x="5734037" y="3067039"/>
              <a:chExt cx="724483" cy="724489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454AFC84-3FCF-4783-9CE6-BE7BCF5CB7D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067039"/>
                <a:ext cx="14192" cy="14097"/>
              </a:xfrm>
              <a:custGeom>
                <a:avLst/>
                <a:gdLst>
                  <a:gd name="connsiteX0" fmla="*/ 14192 w 14192"/>
                  <a:gd name="connsiteY0" fmla="*/ 7049 h 14097"/>
                  <a:gd name="connsiteX1" fmla="*/ 7144 w 14192"/>
                  <a:gd name="connsiteY1" fmla="*/ 14097 h 14097"/>
                  <a:gd name="connsiteX2" fmla="*/ 0 w 14192"/>
                  <a:gd name="connsiteY2" fmla="*/ 7049 h 14097"/>
                  <a:gd name="connsiteX3" fmla="*/ 7049 w 14192"/>
                  <a:gd name="connsiteY3" fmla="*/ 0 h 14097"/>
                  <a:gd name="connsiteX4" fmla="*/ 14192 w 14192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7">
                    <a:moveTo>
                      <a:pt x="14192" y="7049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EEC3B2D5-1605-4334-8CC6-33D5D53E7F7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067039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893286B7-109A-47DD-BD18-3A8E2FCDF53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A6E4611D-D180-45CC-95F3-4D780BF21A1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075D9DF6-64E6-48A9-89BE-1AEDF3DBA23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A77E91B6-62FE-4219-8648-2FA062EE04A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4" y="3067039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E05794AA-8ED8-4FEB-B9E2-3D68295520A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0CEF7D50-E12D-4F46-9B10-16E903FB7FF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126284"/>
                <a:ext cx="14192" cy="14097"/>
              </a:xfrm>
              <a:custGeom>
                <a:avLst/>
                <a:gdLst>
                  <a:gd name="connsiteX0" fmla="*/ 14192 w 14192"/>
                  <a:gd name="connsiteY0" fmla="*/ 7049 h 14097"/>
                  <a:gd name="connsiteX1" fmla="*/ 7144 w 14192"/>
                  <a:gd name="connsiteY1" fmla="*/ 14097 h 14097"/>
                  <a:gd name="connsiteX2" fmla="*/ 0 w 14192"/>
                  <a:gd name="connsiteY2" fmla="*/ 7049 h 14097"/>
                  <a:gd name="connsiteX3" fmla="*/ 7049 w 14192"/>
                  <a:gd name="connsiteY3" fmla="*/ 0 h 14097"/>
                  <a:gd name="connsiteX4" fmla="*/ 14192 w 14192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7">
                    <a:moveTo>
                      <a:pt x="14192" y="7049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4D885088-5CE2-4ABB-AC5F-8E295C63A4B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126282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B7F9B5BB-81CC-442B-B607-5F084799EE8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1CC6AB35-BB47-42CE-9492-77B57C36139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E13E089E-A0F7-4B85-BFEF-EABBF38248B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9306C271-11BD-4ACA-99FC-BC847B6ABD8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12628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8 w 14097"/>
                  <a:gd name="connsiteY1" fmla="*/ 14097 h 14097"/>
                  <a:gd name="connsiteX2" fmla="*/ 0 w 14097"/>
                  <a:gd name="connsiteY2" fmla="*/ 7049 h 14097"/>
                  <a:gd name="connsiteX3" fmla="*/ 7048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A51C39C2-B68B-4FB3-AF93-3B6EFC5EB89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D19A9E62-BA64-414F-9053-428828BD4F4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185434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90F1A2A5-D670-4734-B018-570175184E6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18543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D896E20F-D59A-4E5C-AAC2-ED79FCAC3C2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B3B49622-0DD4-4378-A974-3EC752B2DE5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8BF83D4D-5E95-4F61-8A1C-624625209F0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FB270157-AA6D-4EE4-9506-368F8C97C65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4" y="318543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94DA0BEE-AE9D-4CE8-B249-C229E628E8F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AD089CCA-7A85-405E-9AF7-96F814E3B8C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244679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5E30352E-9DBA-4777-A093-B6F3D606075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244677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264C5F14-2A45-42AA-948A-6C7D19578F1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B3CF5D72-A8B6-4A2B-8F09-46F06C3B963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8D32D7ED-2507-43E0-BCA0-69F1D921988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6029896F-72B5-4FBB-98D7-A4A6B7A8EB2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24467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C735037E-DA25-4564-960C-F744D00E1C0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975717CD-2FAA-46E2-825A-5A409DC36D8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303829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9ABAD2C5-9937-47FF-9A17-132CEA54C74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30382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5319C0FD-333B-49B2-B54F-959084B1C63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A3F88462-C743-4DF3-9A31-09108B3DD29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5A47CC3C-9310-422C-8AF8-CF56E286B3B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64CBAB0F-DFA6-4370-AF0D-EAEA0DA18E4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30382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CB75D567-78A7-4986-B241-E03EB5B6A74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A6065FE5-5B5D-426F-A331-FFB91E483EA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363074"/>
                <a:ext cx="14192" cy="14097"/>
              </a:xfrm>
              <a:custGeom>
                <a:avLst/>
                <a:gdLst>
                  <a:gd name="connsiteX0" fmla="*/ 14192 w 14192"/>
                  <a:gd name="connsiteY0" fmla="*/ 7048 h 14097"/>
                  <a:gd name="connsiteX1" fmla="*/ 7144 w 14192"/>
                  <a:gd name="connsiteY1" fmla="*/ 14097 h 14097"/>
                  <a:gd name="connsiteX2" fmla="*/ 0 w 14192"/>
                  <a:gd name="connsiteY2" fmla="*/ 7048 h 14097"/>
                  <a:gd name="connsiteX3" fmla="*/ 7049 w 14192"/>
                  <a:gd name="connsiteY3" fmla="*/ 0 h 14097"/>
                  <a:gd name="connsiteX4" fmla="*/ 14192 w 14192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7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48748863-F066-4C39-BA9E-951EA19F142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363072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2988B46B-EC58-4704-8960-75C617B2CE4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3C8F94F3-22A8-4403-BAF4-DA1344D120C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6144F6B6-FBD2-44C5-93F2-36FB060AB8E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FDFF1114-943E-4377-9482-AC35E9B91ED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363074"/>
                <a:ext cx="14097" cy="14097"/>
              </a:xfrm>
              <a:custGeom>
                <a:avLst/>
                <a:gdLst>
                  <a:gd name="connsiteX0" fmla="*/ 14097 w 14097"/>
                  <a:gd name="connsiteY0" fmla="*/ 7048 h 14097"/>
                  <a:gd name="connsiteX1" fmla="*/ 7048 w 14097"/>
                  <a:gd name="connsiteY1" fmla="*/ 14097 h 14097"/>
                  <a:gd name="connsiteX2" fmla="*/ 0 w 14097"/>
                  <a:gd name="connsiteY2" fmla="*/ 7048 h 14097"/>
                  <a:gd name="connsiteX3" fmla="*/ 7048 w 14097"/>
                  <a:gd name="connsiteY3" fmla="*/ 0 h 14097"/>
                  <a:gd name="connsiteX4" fmla="*/ 14097 w 14097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E29A169E-8860-41C6-B2BA-656C9E87F5C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D1DA92F1-025A-41CC-892D-006269B6C09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422225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5B423574-AD0E-466C-A690-E3BF7ABCC0F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42222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C37E67DD-12D5-49FA-AE92-B1F4186329F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3E085075-A03E-4D1C-A2BE-219D51E7758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A552ECBE-4DF7-4004-80CB-33A3864DC1D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BB1DFB18-112F-43BE-938F-949ACF4CE40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42222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7107EA75-B66F-478F-A9A4-8BE4090A185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B032A1FF-0163-4F65-9627-3D0E330E796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067039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6953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048" y="0"/>
                      <a:pt x="6953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68F81DD7-3941-40F3-A5C5-1D25AD61E73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767D955C-E4A5-47E9-B07D-7C7FD8E395E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9 w 14096"/>
                  <a:gd name="connsiteY1" fmla="*/ 14097 h 14097"/>
                  <a:gd name="connsiteX2" fmla="*/ 0 w 14096"/>
                  <a:gd name="connsiteY2" fmla="*/ 7049 h 14097"/>
                  <a:gd name="connsiteX3" fmla="*/ 6953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048" y="0"/>
                      <a:pt x="6953" y="0"/>
                    </a:cubicBezTo>
                    <a:cubicBezTo>
                      <a:pt x="10859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331DEA5B-7DF4-4F3E-B837-7388E6701CC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F640D8A9-2845-4810-99AA-3464C47FBC8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6953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048" y="0"/>
                      <a:pt x="6953" y="0"/>
                    </a:cubicBezTo>
                    <a:cubicBezTo>
                      <a:pt x="10858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C1AA428D-A610-40EA-926D-72664C6A3A1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088B6BF5-3A26-476D-AF79-46892B0AEB5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126281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A0D38E94-BDA0-466A-866C-7D754B54B6F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2E4807B4-64BB-4BB1-A6C7-B9F8B78FE58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AB74427A-2B27-4328-8ECD-0166E61D8A9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058C6F50-4093-4240-B613-EA20F73E297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341C2F64-B446-495C-B3ED-DA19115FD88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126283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DEDDACDA-D780-49ED-88B3-AC1E6CECD35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185433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3B6F340F-6BFF-4869-B569-850333B1C4F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C4FC277F-1805-46F5-8D99-EE30A5FCD1A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DE3D8861-A4CB-46F2-812C-4857D1E763C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5C3AD847-D9CA-4EC5-890E-21244786F3A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CA89CE44-4244-411C-A74F-1446D8BC13E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185432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60E6026F-2714-4620-8EE9-3C55C2D6C2C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244676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C0A828ED-45A9-4D69-975D-19CD36650CF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970CBCD0-B8B7-483D-A17D-9351A1A47F4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8BDEF120-B9AE-44F5-B98D-937D9C92932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A8C22314-7ABA-46AF-98F6-EA626787D88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8E57EC52-CDFD-4DC8-8C7F-DA76CBC94D2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24467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2E44CDAD-CC81-4519-A934-3E75CB58F7C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30382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D7234B76-B5E7-497F-8C9A-BEADE7D2A5F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D308AC98-72DE-4623-8351-5CDBA5F858A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16BCA60F-A345-4A89-8E76-8F628DE2498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B712711F-FF52-40E0-8B6D-7AB132EFBBF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EBB99ABA-6734-4713-A9AA-6A0613DB3D4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A8DBC39A-A841-4DAD-A5EE-BAD254A4FA4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363072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E88E8002-19BD-4C58-ACEF-D092676D50D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637DEA0B-D0C3-4386-B016-90120888104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1E085198-3B84-4E70-8004-5B739F0D071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1F8854E4-646B-4843-9429-2E68B3AE9A4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D75E4420-1C5B-4C29-9622-F3DA7E0BFBD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363074"/>
                <a:ext cx="14096" cy="14097"/>
              </a:xfrm>
              <a:custGeom>
                <a:avLst/>
                <a:gdLst>
                  <a:gd name="connsiteX0" fmla="*/ 14097 w 14096"/>
                  <a:gd name="connsiteY0" fmla="*/ 7048 h 14097"/>
                  <a:gd name="connsiteX1" fmla="*/ 7048 w 14096"/>
                  <a:gd name="connsiteY1" fmla="*/ 14097 h 14097"/>
                  <a:gd name="connsiteX2" fmla="*/ 0 w 14096"/>
                  <a:gd name="connsiteY2" fmla="*/ 7048 h 14097"/>
                  <a:gd name="connsiteX3" fmla="*/ 7048 w 14096"/>
                  <a:gd name="connsiteY3" fmla="*/ 0 h 14097"/>
                  <a:gd name="connsiteX4" fmla="*/ 14097 w 14096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69099746-E839-480D-A294-38518485580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42222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35C60C66-6A6A-42B6-82CE-9F5BCAD5FF9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A85425DE-B5F8-4166-8F76-168A6E6F58B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AF5E9558-8664-40E2-818A-C90536250A4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620CC716-8E51-492E-95F3-7DF5778E859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87956267-D439-4A6C-8779-9864DDF69C6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42222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E566625F-0177-4163-AAC6-DD5AA352543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481374"/>
                <a:ext cx="14192" cy="14096"/>
              </a:xfrm>
              <a:custGeom>
                <a:avLst/>
                <a:gdLst>
                  <a:gd name="connsiteX0" fmla="*/ 14192 w 14192"/>
                  <a:gd name="connsiteY0" fmla="*/ 7049 h 14096"/>
                  <a:gd name="connsiteX1" fmla="*/ 7144 w 14192"/>
                  <a:gd name="connsiteY1" fmla="*/ 14097 h 14096"/>
                  <a:gd name="connsiteX2" fmla="*/ 0 w 14192"/>
                  <a:gd name="connsiteY2" fmla="*/ 7049 h 14096"/>
                  <a:gd name="connsiteX3" fmla="*/ 7049 w 14192"/>
                  <a:gd name="connsiteY3" fmla="*/ 0 h 14096"/>
                  <a:gd name="connsiteX4" fmla="*/ 14192 w 14192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9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1049"/>
                      <a:pt x="0" y="7049"/>
                    </a:cubicBezTo>
                    <a:cubicBezTo>
                      <a:pt x="0" y="3048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01580694-1781-46F9-B2C4-76F4689BADD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48137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1635D9A5-51BC-49A2-9AE2-4C8147FC5EB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B6D58AC8-F8B3-4C3D-AE9F-26677AE638A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53CA316E-6515-47CF-9F53-7A0EE31AFA3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F8E79866-F842-47A5-8D8C-0185FD69D09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4" y="348137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A1939D2F-E660-4CFF-BF9C-2146DD9CC10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3F048F16-4CC3-406C-93A3-3CEDF31C42A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540620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BA5658A8-AB7B-409C-A206-50CDD5818C0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540620"/>
                <a:ext cx="14097" cy="14097"/>
              </a:xfrm>
              <a:custGeom>
                <a:avLst/>
                <a:gdLst>
                  <a:gd name="connsiteX0" fmla="*/ 14097 w 14097"/>
                  <a:gd name="connsiteY0" fmla="*/ 7048 h 14097"/>
                  <a:gd name="connsiteX1" fmla="*/ 7049 w 14097"/>
                  <a:gd name="connsiteY1" fmla="*/ 14097 h 14097"/>
                  <a:gd name="connsiteX2" fmla="*/ 0 w 14097"/>
                  <a:gd name="connsiteY2" fmla="*/ 7048 h 14097"/>
                  <a:gd name="connsiteX3" fmla="*/ 7049 w 14097"/>
                  <a:gd name="connsiteY3" fmla="*/ 0 h 14097"/>
                  <a:gd name="connsiteX4" fmla="*/ 14097 w 14097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1A4F8AC2-9FA1-4E5B-ACB2-661CAABFEE7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6438DDE6-AE18-4B2A-92CE-57D6032A1C0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19B002FA-1035-4DE8-8097-3675A4FB2E8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699ADFD1-CBA1-4C59-A545-CA6EEAF2C48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4" y="3540620"/>
                <a:ext cx="14097" cy="14097"/>
              </a:xfrm>
              <a:custGeom>
                <a:avLst/>
                <a:gdLst>
                  <a:gd name="connsiteX0" fmla="*/ 14097 w 14097"/>
                  <a:gd name="connsiteY0" fmla="*/ 7048 h 14097"/>
                  <a:gd name="connsiteX1" fmla="*/ 7049 w 14097"/>
                  <a:gd name="connsiteY1" fmla="*/ 14097 h 14097"/>
                  <a:gd name="connsiteX2" fmla="*/ 0 w 14097"/>
                  <a:gd name="connsiteY2" fmla="*/ 7048 h 14097"/>
                  <a:gd name="connsiteX3" fmla="*/ 7049 w 14097"/>
                  <a:gd name="connsiteY3" fmla="*/ 0 h 14097"/>
                  <a:gd name="connsiteX4" fmla="*/ 14097 w 14097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85DDA6CB-B8BF-4E57-BF2E-5C880FAF87C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6A8B2946-9D70-4DD4-B9B2-606E8F83A0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599770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C319A466-F3AE-4F1F-BD2F-77D9F148B07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59977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C6CF0A07-A757-404E-9880-5AF3D52DE4B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DD3C2686-5B08-4159-865F-1B0A72E7EBB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5AAB7354-0524-4F71-83F0-35FAFA9EEDC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C93C7EEE-727B-4A0D-AA01-3B0893F866E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59977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7F98C909-0D3D-402C-86A1-9647DA57BA2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29CF4616-0FC7-4D90-97D4-47F26C31BFE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7" y="3659014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A5151952-7057-44BC-B171-EC280CDD30D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2" y="3659014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0CC14CA9-836E-4131-9614-CC7AF80C7A9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2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B9227461-A59A-437A-A371-0B3DD0510ED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4564435B-AE59-45CC-A733-1D61AB9A5FC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24964014-4F54-4767-B2A1-1E68A49A2E4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659014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AB12DA42-BE2F-486C-A207-50F0B2A0D6B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F35083CD-4EE4-48A6-BDE4-DCEB0CD087D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9" y="3718165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2ACA69B4-304D-4E76-91E8-B824CC474C6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4" y="371816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05FBB8B7-7087-4F0C-8A80-BA19FA3C590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4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708B546A-B18E-4E08-B52F-1F1FB4515CD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9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4D083028-5844-4BA9-91D6-6066256F89B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9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46BDB7B8-D976-4509-BB67-E960BEB6E35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4" y="371816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1F8D90CC-4AD0-49F4-B215-61FD0A2FE8D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5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FA255F4C-2D85-48C3-A425-B1B090100A8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40" y="3777410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64D88F2F-ACB0-4172-BB9F-71ABC334DB0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5" y="377741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6102F024-AF29-4883-BE6C-52EFD020714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6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id="{809DB4B0-EDB8-4635-9A3D-B48E5965857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83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BA4BB9B4-19AF-4964-8FDE-1C02C01F379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35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3466ACF5-678D-47AC-A8E1-250FBEA6E57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82" y="377741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CF4BE354-56F1-4CC0-ABC3-CFA2255599D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31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1FF6AB4A-7E14-48F4-B58E-D3BCD7F5529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6" y="3481374"/>
                <a:ext cx="14097" cy="14096"/>
              </a:xfrm>
              <a:custGeom>
                <a:avLst/>
                <a:gdLst>
                  <a:gd name="connsiteX0" fmla="*/ 14097 w 14097"/>
                  <a:gd name="connsiteY0" fmla="*/ 7049 h 14096"/>
                  <a:gd name="connsiteX1" fmla="*/ 7049 w 14097"/>
                  <a:gd name="connsiteY1" fmla="*/ 14097 h 14096"/>
                  <a:gd name="connsiteX2" fmla="*/ 0 w 14097"/>
                  <a:gd name="connsiteY2" fmla="*/ 7049 h 14096"/>
                  <a:gd name="connsiteX3" fmla="*/ 7049 w 14097"/>
                  <a:gd name="connsiteY3" fmla="*/ 0 h 14096"/>
                  <a:gd name="connsiteX4" fmla="*/ 14097 w 14097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826A8026-2DFD-4691-81ED-CF8C6C8101F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7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DCBE85A3-D478-4EBF-A094-768EDE80E06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72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9 w 14096"/>
                  <a:gd name="connsiteY1" fmla="*/ 14097 h 14096"/>
                  <a:gd name="connsiteX2" fmla="*/ 0 w 14096"/>
                  <a:gd name="connsiteY2" fmla="*/ 7049 h 14096"/>
                  <a:gd name="connsiteX3" fmla="*/ 7049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9B03629E-D0C6-47D9-9E55-FB00BFBAD0F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2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7ECA1C99-3F19-4C93-9683-CDDBE2840F6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8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6E53F2EA-BC30-4BEC-BBA5-FF485FD8B6F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7" y="3481373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4FE941FB-7EBE-489D-B1D8-06BC9E2F789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6" y="3540622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4FCECFFB-D979-4814-99CC-B8C0CCE0470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7" y="354062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5218BC88-1436-4861-9108-ED5C49172DD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72" y="35406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8" name="Freeform: Shape 167">
                <a:extLst>
                  <a:ext uri="{FF2B5EF4-FFF2-40B4-BE49-F238E27FC236}">
                    <a16:creationId xmlns:a16="http://schemas.microsoft.com/office/drawing/2014/main" id="{7C43492A-8ADB-4CDA-976F-F9159DE1407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2" y="354062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448A8C4E-CD2B-4E83-895D-6B1071C5E9C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8" y="354063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2315E315-11E8-4514-BE71-EEA42E23721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7" y="3540631"/>
                <a:ext cx="14096" cy="14097"/>
              </a:xfrm>
              <a:custGeom>
                <a:avLst/>
                <a:gdLst>
                  <a:gd name="connsiteX0" fmla="*/ 14097 w 14096"/>
                  <a:gd name="connsiteY0" fmla="*/ 7048 h 14097"/>
                  <a:gd name="connsiteX1" fmla="*/ 7048 w 14096"/>
                  <a:gd name="connsiteY1" fmla="*/ 14097 h 14097"/>
                  <a:gd name="connsiteX2" fmla="*/ 0 w 14096"/>
                  <a:gd name="connsiteY2" fmla="*/ 7048 h 14097"/>
                  <a:gd name="connsiteX3" fmla="*/ 7048 w 14096"/>
                  <a:gd name="connsiteY3" fmla="*/ 0 h 14097"/>
                  <a:gd name="connsiteX4" fmla="*/ 14097 w 14096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26C36A72-5D83-400B-9DC6-D6A4F7D3650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6" y="3599781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DF388598-6DD8-4B12-8DBD-1F8933348EE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7" y="3599781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42ADD8C0-C6F0-46A9-8D78-B6026B55BD1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72" y="3599781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B5CC1749-FD2F-40FD-AA5A-CAFE9C6E2F1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2" y="3599781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38F5A197-D6C9-4BDB-A9DE-7FFE84B3517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8" y="359978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0B6C64F3-7126-4337-9067-15A64EF5356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7" y="3599782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5A902BCF-C9BF-4566-AC1E-1E91502F2B5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6" y="3659026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09B1FBFF-C965-462A-9B34-D01689CAFE3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7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C13CFECF-7502-40A2-92A6-3DBC74DF93C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72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01280C84-683C-4088-8E3C-8A98A6749EB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2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3747508C-3AE5-4D8D-A086-A46FDBEDEEB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8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EEC02501-119D-4C07-AB8C-A131B125B11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7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8F899201-EDD3-4F1A-89A6-345290E70EA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6" y="3718177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225488C2-1481-42C0-AE4D-4052F7EFF7F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7" y="371817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84F224FC-B0FB-4A2E-A9BD-0F7CFB241D6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72" y="371817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D04F68AF-F37B-4407-8471-E549ADCFAAE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2" y="371817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6030291B-8F7B-4D02-A35F-561C0DAA8A3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8" y="3718172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3E961417-D5BB-4D51-8FD8-3402284256C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7" y="371817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133EAFF3-FE9C-4606-89F9-19982C0FE98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2" y="3777419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01882DC7-070C-47B0-B378-FA112A6CACE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2" y="3777419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BDF1B4B0-0A75-4538-A610-72720908173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8" y="3777419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6E4AD28E-F206-45E2-9B00-A2E68FFB438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4" y="3777383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735023C8-4EFD-461A-8FFD-C7803585665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87" y="3777429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4" name="Freeform: Shape 193">
                <a:extLst>
                  <a:ext uri="{FF2B5EF4-FFF2-40B4-BE49-F238E27FC236}">
                    <a16:creationId xmlns:a16="http://schemas.microsoft.com/office/drawing/2014/main" id="{7FFEB6B5-C11C-4B5F-BCC4-C86C5659E66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24" y="377742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</p:grpSp>
      <p:pic>
        <p:nvPicPr>
          <p:cNvPr id="8" name="Graphic 7">
            <a:extLst>
              <a:ext uri="{FF2B5EF4-FFF2-40B4-BE49-F238E27FC236}">
                <a16:creationId xmlns:a16="http://schemas.microsoft.com/office/drawing/2014/main" id="{8F57E425-EDFA-BA58-4B43-318B0E3D15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012368" y="4834550"/>
            <a:ext cx="528560" cy="971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3453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B9AE01-E635-E43B-BA4C-2F1B6D17F5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Hoe werkt een </a:t>
            </a:r>
            <a:r>
              <a:rPr lang="nl-NL" dirty="0" err="1"/>
              <a:t>grid</a:t>
            </a:r>
            <a:endParaRPr lang="nl-NL" dirty="0"/>
          </a:p>
        </p:txBody>
      </p:sp>
      <p:pic>
        <p:nvPicPr>
          <p:cNvPr id="4" name="Afbeelding 3" descr="Afbeelding met tafel&#10;&#10;Automatisch gegenereerde beschrijving">
            <a:extLst>
              <a:ext uri="{FF2B5EF4-FFF2-40B4-BE49-F238E27FC236}">
                <a16:creationId xmlns:a16="http://schemas.microsoft.com/office/drawing/2014/main" id="{8E5D6B4E-E6A0-5181-9D8B-97F5C6F831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7464" y="1690688"/>
            <a:ext cx="4517072" cy="4517072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EBE70220-75BC-A1E2-573D-ABC9788542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41368" y="5082065"/>
            <a:ext cx="568016" cy="10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6503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A8F8E8-F6CB-51DE-BB5B-BFB2D31A0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X en Y as</a:t>
            </a:r>
          </a:p>
        </p:txBody>
      </p:sp>
      <p:cxnSp>
        <p:nvCxnSpPr>
          <p:cNvPr id="5" name="Rechte verbindingslijn 4">
            <a:extLst>
              <a:ext uri="{FF2B5EF4-FFF2-40B4-BE49-F238E27FC236}">
                <a16:creationId xmlns:a16="http://schemas.microsoft.com/office/drawing/2014/main" id="{EFDCB84C-EBD7-A8B0-9435-7FE2025D5DA0}"/>
              </a:ext>
            </a:extLst>
          </p:cNvPr>
          <p:cNvCxnSpPr>
            <a:cxnSpLocks/>
          </p:cNvCxnSpPr>
          <p:nvPr/>
        </p:nvCxnSpPr>
        <p:spPr>
          <a:xfrm>
            <a:off x="4683760" y="1690271"/>
            <a:ext cx="0" cy="419608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" name="Rechte verbindingslijn 5">
            <a:extLst>
              <a:ext uri="{FF2B5EF4-FFF2-40B4-BE49-F238E27FC236}">
                <a16:creationId xmlns:a16="http://schemas.microsoft.com/office/drawing/2014/main" id="{A8D0B0EA-7B48-2723-5916-22C5F0A8EAD2}"/>
              </a:ext>
            </a:extLst>
          </p:cNvPr>
          <p:cNvCxnSpPr>
            <a:cxnSpLocks/>
          </p:cNvCxnSpPr>
          <p:nvPr/>
        </p:nvCxnSpPr>
        <p:spPr>
          <a:xfrm flipH="1">
            <a:off x="4683760" y="1690688"/>
            <a:ext cx="403352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Tekstvak 9">
            <a:extLst>
              <a:ext uri="{FF2B5EF4-FFF2-40B4-BE49-F238E27FC236}">
                <a16:creationId xmlns:a16="http://schemas.microsoft.com/office/drawing/2014/main" id="{2CEE0EFF-4017-E2F2-79F5-C48BF4E2F08E}"/>
              </a:ext>
            </a:extLst>
          </p:cNvPr>
          <p:cNvSpPr txBox="1"/>
          <p:nvPr/>
        </p:nvSpPr>
        <p:spPr>
          <a:xfrm>
            <a:off x="3785724" y="5458877"/>
            <a:ext cx="710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dirty="0"/>
              <a:t>Y-as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DC8D6C5D-7D54-22AA-8A50-47A0E807F9BC}"/>
              </a:ext>
            </a:extLst>
          </p:cNvPr>
          <p:cNvSpPr txBox="1"/>
          <p:nvPr/>
        </p:nvSpPr>
        <p:spPr>
          <a:xfrm>
            <a:off x="8046720" y="1143878"/>
            <a:ext cx="1046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X-as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9CC8B1EE-C04E-DCFB-55A9-5F68002C38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82008" y="5120720"/>
            <a:ext cx="568016" cy="10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6579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10">
            <a:extLst>
              <a:ext uri="{FF2B5EF4-FFF2-40B4-BE49-F238E27FC236}">
                <a16:creationId xmlns:a16="http://schemas.microsoft.com/office/drawing/2014/main" id="{5A0118C5-4F8D-4CF4-BADD-53FEACC6C4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A638C7D-9088-41A9-88A0-7357157BC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31180" y="1109243"/>
            <a:ext cx="4842710" cy="4842710"/>
            <a:chOff x="1881974" y="1174396"/>
            <a:chExt cx="5290997" cy="5290997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9714B173-1D32-4BBC-A685-1F5D257ABD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881974" y="1174396"/>
              <a:ext cx="5290997" cy="5290997"/>
            </a:xfrm>
            <a:prstGeom prst="ellipse">
              <a:avLst/>
            </a:prstGeom>
            <a:solidFill>
              <a:srgbClr val="FFFFF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14">
              <a:extLst>
                <a:ext uri="{FF2B5EF4-FFF2-40B4-BE49-F238E27FC236}">
                  <a16:creationId xmlns:a16="http://schemas.microsoft.com/office/drawing/2014/main" id="{BEF82DD1-2343-4F41-B6A7-A6489A713E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881974" y="1174396"/>
              <a:ext cx="5290997" cy="5290997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 useBgFill="1">
        <p:nvSpPr>
          <p:cNvPr id="12" name="Oval 16">
            <a:extLst>
              <a:ext uri="{FF2B5EF4-FFF2-40B4-BE49-F238E27FC236}">
                <a16:creationId xmlns:a16="http://schemas.microsoft.com/office/drawing/2014/main" id="{4E0A5C5C-2A95-428E-9F6A-0D29EBD57C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80270" y="1095407"/>
            <a:ext cx="4754948" cy="4754948"/>
          </a:xfrm>
          <a:prstGeom prst="ellips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8AB428E-0F64-0489-AF76-31EF237CC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4751" y="568517"/>
            <a:ext cx="6161004" cy="886379"/>
          </a:xfrm>
        </p:spPr>
        <p:txBody>
          <a:bodyPr>
            <a:normAutofit/>
          </a:bodyPr>
          <a:lstStyle/>
          <a:p>
            <a:r>
              <a:rPr lang="nl-NL" dirty="0"/>
              <a:t>Belangrijke tips!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F219210-B16A-47B6-9AA8-207DAFF37E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77893"/>
            <a:ext cx="1861854" cy="717514"/>
            <a:chOff x="0" y="377893"/>
            <a:chExt cx="1861854" cy="717514"/>
          </a:xfrm>
          <a:solidFill>
            <a:schemeClr val="tx1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C5A741B9-65EC-4C5B-9FE0-4A18575771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377893"/>
              <a:ext cx="1861854" cy="277779"/>
            </a:xfrm>
            <a:custGeom>
              <a:avLst/>
              <a:gdLst>
                <a:gd name="connsiteX0" fmla="*/ 180458 w 1861854"/>
                <a:gd name="connsiteY0" fmla="*/ 0 h 277779"/>
                <a:gd name="connsiteX1" fmla="*/ 419222 w 1861854"/>
                <a:gd name="connsiteY1" fmla="*/ 238761 h 277779"/>
                <a:gd name="connsiteX2" fmla="*/ 657984 w 1861854"/>
                <a:gd name="connsiteY2" fmla="*/ 0 h 277779"/>
                <a:gd name="connsiteX3" fmla="*/ 896745 w 1861854"/>
                <a:gd name="connsiteY3" fmla="*/ 238761 h 277779"/>
                <a:gd name="connsiteX4" fmla="*/ 1135754 w 1861854"/>
                <a:gd name="connsiteY4" fmla="*/ 0 h 277779"/>
                <a:gd name="connsiteX5" fmla="*/ 1374516 w 1861854"/>
                <a:gd name="connsiteY5" fmla="*/ 238761 h 277779"/>
                <a:gd name="connsiteX6" fmla="*/ 1613277 w 1861854"/>
                <a:gd name="connsiteY6" fmla="*/ 0 h 277779"/>
                <a:gd name="connsiteX7" fmla="*/ 1861854 w 1861854"/>
                <a:gd name="connsiteY7" fmla="*/ 248577 h 277779"/>
                <a:gd name="connsiteX8" fmla="*/ 1842470 w 1861854"/>
                <a:gd name="connsiteY8" fmla="*/ 267963 h 277779"/>
                <a:gd name="connsiteX9" fmla="*/ 1613277 w 1861854"/>
                <a:gd name="connsiteY9" fmla="*/ 39017 h 277779"/>
                <a:gd name="connsiteX10" fmla="*/ 1374516 w 1861854"/>
                <a:gd name="connsiteY10" fmla="*/ 277779 h 277779"/>
                <a:gd name="connsiteX11" fmla="*/ 1135754 w 1861854"/>
                <a:gd name="connsiteY11" fmla="*/ 39017 h 277779"/>
                <a:gd name="connsiteX12" fmla="*/ 896745 w 1861854"/>
                <a:gd name="connsiteY12" fmla="*/ 277779 h 277779"/>
                <a:gd name="connsiteX13" fmla="*/ 657984 w 1861854"/>
                <a:gd name="connsiteY13" fmla="*/ 39017 h 277779"/>
                <a:gd name="connsiteX14" fmla="*/ 419222 w 1861854"/>
                <a:gd name="connsiteY14" fmla="*/ 277779 h 277779"/>
                <a:gd name="connsiteX15" fmla="*/ 180458 w 1861854"/>
                <a:gd name="connsiteY15" fmla="*/ 39017 h 277779"/>
                <a:gd name="connsiteX16" fmla="*/ 0 w 1861854"/>
                <a:gd name="connsiteY16" fmla="*/ 219283 h 277779"/>
                <a:gd name="connsiteX17" fmla="*/ 0 w 1861854"/>
                <a:gd name="connsiteY17" fmla="*/ 180458 h 27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61854" h="277779">
                  <a:moveTo>
                    <a:pt x="180458" y="0"/>
                  </a:moveTo>
                  <a:lnTo>
                    <a:pt x="419222" y="238761"/>
                  </a:lnTo>
                  <a:lnTo>
                    <a:pt x="657984" y="0"/>
                  </a:lnTo>
                  <a:lnTo>
                    <a:pt x="896745" y="238761"/>
                  </a:lnTo>
                  <a:lnTo>
                    <a:pt x="1135754" y="0"/>
                  </a:lnTo>
                  <a:lnTo>
                    <a:pt x="1374516" y="238761"/>
                  </a:lnTo>
                  <a:lnTo>
                    <a:pt x="1613277" y="0"/>
                  </a:lnTo>
                  <a:lnTo>
                    <a:pt x="1861854" y="248577"/>
                  </a:lnTo>
                  <a:lnTo>
                    <a:pt x="1842470" y="267963"/>
                  </a:lnTo>
                  <a:lnTo>
                    <a:pt x="1613277" y="39017"/>
                  </a:lnTo>
                  <a:lnTo>
                    <a:pt x="1374516" y="277779"/>
                  </a:lnTo>
                  <a:lnTo>
                    <a:pt x="1135754" y="39017"/>
                  </a:lnTo>
                  <a:lnTo>
                    <a:pt x="896745" y="277779"/>
                  </a:lnTo>
                  <a:lnTo>
                    <a:pt x="657984" y="39017"/>
                  </a:lnTo>
                  <a:lnTo>
                    <a:pt x="419222" y="277779"/>
                  </a:lnTo>
                  <a:lnTo>
                    <a:pt x="180458" y="39017"/>
                  </a:lnTo>
                  <a:lnTo>
                    <a:pt x="0" y="219283"/>
                  </a:lnTo>
                  <a:lnTo>
                    <a:pt x="0" y="1804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C0BB4301-41FA-4453-956F-A11CC664B6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17628"/>
              <a:ext cx="1861854" cy="277779"/>
            </a:xfrm>
            <a:custGeom>
              <a:avLst/>
              <a:gdLst>
                <a:gd name="connsiteX0" fmla="*/ 180458 w 1861854"/>
                <a:gd name="connsiteY0" fmla="*/ 0 h 277779"/>
                <a:gd name="connsiteX1" fmla="*/ 419222 w 1861854"/>
                <a:gd name="connsiteY1" fmla="*/ 238761 h 277779"/>
                <a:gd name="connsiteX2" fmla="*/ 657984 w 1861854"/>
                <a:gd name="connsiteY2" fmla="*/ 0 h 277779"/>
                <a:gd name="connsiteX3" fmla="*/ 896745 w 1861854"/>
                <a:gd name="connsiteY3" fmla="*/ 238761 h 277779"/>
                <a:gd name="connsiteX4" fmla="*/ 1135754 w 1861854"/>
                <a:gd name="connsiteY4" fmla="*/ 0 h 277779"/>
                <a:gd name="connsiteX5" fmla="*/ 1374516 w 1861854"/>
                <a:gd name="connsiteY5" fmla="*/ 238761 h 277779"/>
                <a:gd name="connsiteX6" fmla="*/ 1613277 w 1861854"/>
                <a:gd name="connsiteY6" fmla="*/ 0 h 277779"/>
                <a:gd name="connsiteX7" fmla="*/ 1861854 w 1861854"/>
                <a:gd name="connsiteY7" fmla="*/ 248577 h 277779"/>
                <a:gd name="connsiteX8" fmla="*/ 1842470 w 1861854"/>
                <a:gd name="connsiteY8" fmla="*/ 268208 h 277779"/>
                <a:gd name="connsiteX9" fmla="*/ 1613277 w 1861854"/>
                <a:gd name="connsiteY9" fmla="*/ 39017 h 277779"/>
                <a:gd name="connsiteX10" fmla="*/ 1374516 w 1861854"/>
                <a:gd name="connsiteY10" fmla="*/ 277779 h 277779"/>
                <a:gd name="connsiteX11" fmla="*/ 1135754 w 1861854"/>
                <a:gd name="connsiteY11" fmla="*/ 39017 h 277779"/>
                <a:gd name="connsiteX12" fmla="*/ 896745 w 1861854"/>
                <a:gd name="connsiteY12" fmla="*/ 277779 h 277779"/>
                <a:gd name="connsiteX13" fmla="*/ 657984 w 1861854"/>
                <a:gd name="connsiteY13" fmla="*/ 39017 h 277779"/>
                <a:gd name="connsiteX14" fmla="*/ 419222 w 1861854"/>
                <a:gd name="connsiteY14" fmla="*/ 277779 h 277779"/>
                <a:gd name="connsiteX15" fmla="*/ 180458 w 1861854"/>
                <a:gd name="connsiteY15" fmla="*/ 39017 h 277779"/>
                <a:gd name="connsiteX16" fmla="*/ 0 w 1861854"/>
                <a:gd name="connsiteY16" fmla="*/ 219475 h 277779"/>
                <a:gd name="connsiteX17" fmla="*/ 0 w 1861854"/>
                <a:gd name="connsiteY17" fmla="*/ 180458 h 27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61854" h="277779">
                  <a:moveTo>
                    <a:pt x="180458" y="0"/>
                  </a:moveTo>
                  <a:lnTo>
                    <a:pt x="419222" y="238761"/>
                  </a:lnTo>
                  <a:lnTo>
                    <a:pt x="657984" y="0"/>
                  </a:lnTo>
                  <a:lnTo>
                    <a:pt x="896745" y="238761"/>
                  </a:lnTo>
                  <a:lnTo>
                    <a:pt x="1135754" y="0"/>
                  </a:lnTo>
                  <a:lnTo>
                    <a:pt x="1374516" y="238761"/>
                  </a:lnTo>
                  <a:lnTo>
                    <a:pt x="1613277" y="0"/>
                  </a:lnTo>
                  <a:lnTo>
                    <a:pt x="1861854" y="248577"/>
                  </a:lnTo>
                  <a:lnTo>
                    <a:pt x="1842470" y="268208"/>
                  </a:lnTo>
                  <a:lnTo>
                    <a:pt x="1613277" y="39017"/>
                  </a:lnTo>
                  <a:lnTo>
                    <a:pt x="1374516" y="277779"/>
                  </a:lnTo>
                  <a:lnTo>
                    <a:pt x="1135754" y="39017"/>
                  </a:lnTo>
                  <a:lnTo>
                    <a:pt x="896745" y="277779"/>
                  </a:lnTo>
                  <a:lnTo>
                    <a:pt x="657984" y="39017"/>
                  </a:lnTo>
                  <a:lnTo>
                    <a:pt x="419222" y="277779"/>
                  </a:lnTo>
                  <a:lnTo>
                    <a:pt x="180458" y="39017"/>
                  </a:lnTo>
                  <a:lnTo>
                    <a:pt x="0" y="219475"/>
                  </a:lnTo>
                  <a:lnTo>
                    <a:pt x="0" y="1804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</p:grpSp>
      <p:pic>
        <p:nvPicPr>
          <p:cNvPr id="6" name="Graphic 5">
            <a:extLst>
              <a:ext uri="{FF2B5EF4-FFF2-40B4-BE49-F238E27FC236}">
                <a16:creationId xmlns:a16="http://schemas.microsoft.com/office/drawing/2014/main" id="{8FE129E8-87D8-5DBA-C537-9514CF780C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94122" y="2626736"/>
            <a:ext cx="1927243" cy="1807724"/>
          </a:xfrm>
          <a:prstGeom prst="rect">
            <a:avLst/>
          </a:prstGeom>
        </p:spPr>
      </p:pic>
      <p:grpSp>
        <p:nvGrpSpPr>
          <p:cNvPr id="16" name="Graphic 185">
            <a:extLst>
              <a:ext uri="{FF2B5EF4-FFF2-40B4-BE49-F238E27FC236}">
                <a16:creationId xmlns:a16="http://schemas.microsoft.com/office/drawing/2014/main" id="{582A903B-6B78-4F0A-B7C9-3D80499020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428634" y="5987064"/>
            <a:ext cx="1054466" cy="469689"/>
            <a:chOff x="9841624" y="4115729"/>
            <a:chExt cx="602169" cy="268223"/>
          </a:xfrm>
          <a:solidFill>
            <a:schemeClr val="tx1"/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D510EA93-8F64-42C8-A630-D449506E95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06CB53FC-E4DA-4001-928B-9998A85EA5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210B969-4FDF-4AAC-9397-63D5434958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570B3EF0-84EA-4F47-86A3-1EA1F644A4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259369A8-EF57-42A1-8EC8-F6A9F92A3A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D876AFC-18A5-58F5-F8F3-75F2C16D02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4868" y="1820369"/>
            <a:ext cx="5217173" cy="4351338"/>
          </a:xfrm>
        </p:spPr>
        <p:txBody>
          <a:bodyPr>
            <a:normAutofit/>
          </a:bodyPr>
          <a:lstStyle/>
          <a:p>
            <a:r>
              <a:rPr lang="nl-NL" dirty="0"/>
              <a:t>De X en Y van een </a:t>
            </a:r>
            <a:r>
              <a:rPr lang="nl-NL" dirty="0" err="1"/>
              <a:t>ellipse</a:t>
            </a:r>
            <a:r>
              <a:rPr lang="nl-NL" dirty="0"/>
              <a:t> (cirkel) wordt gemeten vanaf het midden van de vorm</a:t>
            </a:r>
          </a:p>
          <a:p>
            <a:r>
              <a:rPr lang="nl-NL" dirty="0"/>
              <a:t>Een vorm beweegt zich altijd vanaf linksboven</a:t>
            </a:r>
          </a:p>
        </p:txBody>
      </p:sp>
    </p:spTree>
    <p:extLst>
      <p:ext uri="{BB962C8B-B14F-4D97-AF65-F5344CB8AC3E}">
        <p14:creationId xmlns:p14="http://schemas.microsoft.com/office/powerpoint/2010/main" val="3755559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02BC5C2-640D-40C1-D986-F36F0DB6C0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Vormen maken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3FE2C22B-8A0D-8FCF-3BFF-8C143B2390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82354" y="2622938"/>
            <a:ext cx="1326581" cy="1326581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D87C4FCB-542A-90B5-FB03-6326FBA7FD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58205" y="2534189"/>
            <a:ext cx="1415330" cy="141533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4ECF3F12-702F-DFE1-C5F9-77D4D1951A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096000" y="2395277"/>
            <a:ext cx="1871829" cy="1655849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65B4E173-FD3D-A782-3A11-2E16E63FB91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2705946">
            <a:off x="8780304" y="2382621"/>
            <a:ext cx="1681163" cy="1681163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B5E0E9D6-84C8-D389-36FC-A2A102DAFF40}"/>
              </a:ext>
            </a:extLst>
          </p:cNvPr>
          <p:cNvSpPr txBox="1"/>
          <p:nvPr/>
        </p:nvSpPr>
        <p:spPr>
          <a:xfrm>
            <a:off x="634340" y="4405891"/>
            <a:ext cx="2779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/>
              <a:t>Rect</a:t>
            </a:r>
            <a:r>
              <a:rPr lang="nl-NL" dirty="0"/>
              <a:t>(X, Y, breedte hoogte)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778A8C14-A046-A05F-DC84-289F0CA80BA6}"/>
              </a:ext>
            </a:extLst>
          </p:cNvPr>
          <p:cNvSpPr txBox="1"/>
          <p:nvPr/>
        </p:nvSpPr>
        <p:spPr>
          <a:xfrm>
            <a:off x="3088640" y="5150627"/>
            <a:ext cx="3007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/>
              <a:t>Ellipse</a:t>
            </a:r>
            <a:r>
              <a:rPr lang="nl-NL" dirty="0"/>
              <a:t>(X, Y , breedte, hoogte)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57A9FE10-6FFC-A58F-E8F5-AD3C8425E7B9}"/>
              </a:ext>
            </a:extLst>
          </p:cNvPr>
          <p:cNvSpPr txBox="1"/>
          <p:nvPr/>
        </p:nvSpPr>
        <p:spPr>
          <a:xfrm>
            <a:off x="5633473" y="4386406"/>
            <a:ext cx="3108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/>
              <a:t>Triangle</a:t>
            </a:r>
            <a:r>
              <a:rPr lang="nl-NL" dirty="0"/>
              <a:t>(X1, Y1, X2, Y2, X3, Y3)</a:t>
            </a: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B39144CD-4937-DBDB-EF86-B460CE7995C9}"/>
              </a:ext>
            </a:extLst>
          </p:cNvPr>
          <p:cNvSpPr txBox="1"/>
          <p:nvPr/>
        </p:nvSpPr>
        <p:spPr>
          <a:xfrm>
            <a:off x="8946765" y="4965961"/>
            <a:ext cx="2214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Line(X1, Y1, X2, Y2)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2865BF1F-008F-2A2C-A357-8D215AE58BB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593404" y="505698"/>
            <a:ext cx="568016" cy="10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277217"/>
      </p:ext>
    </p:extLst>
  </p:cSld>
  <p:clrMapOvr>
    <a:masterClrMapping/>
  </p:clrMapOvr>
</p:sld>
</file>

<file path=ppt/theme/theme1.xml><?xml version="1.0" encoding="utf-8"?>
<a:theme xmlns:a="http://schemas.openxmlformats.org/drawingml/2006/main" name="FunkyShapesDarkVTI">
  <a:themeElements>
    <a:clrScheme name="Custom 4">
      <a:dk1>
        <a:srgbClr val="FFFFFF"/>
      </a:dk1>
      <a:lt1>
        <a:srgbClr val="000000"/>
      </a:lt1>
      <a:dk2>
        <a:srgbClr val="F3FFF8"/>
      </a:dk2>
      <a:lt2>
        <a:srgbClr val="2D2D2D"/>
      </a:lt2>
      <a:accent1>
        <a:srgbClr val="FF80BD"/>
      </a:accent1>
      <a:accent2>
        <a:srgbClr val="1EB9D3"/>
      </a:accent2>
      <a:accent3>
        <a:srgbClr val="21C46B"/>
      </a:accent3>
      <a:accent4>
        <a:srgbClr val="EA9600"/>
      </a:accent4>
      <a:accent5>
        <a:srgbClr val="F43B56"/>
      </a:accent5>
      <a:accent6>
        <a:srgbClr val="4B56E8"/>
      </a:accent6>
      <a:hlink>
        <a:srgbClr val="8F61FF"/>
      </a:hlink>
      <a:folHlink>
        <a:srgbClr val="F900A0"/>
      </a:folHlink>
    </a:clrScheme>
    <a:fontScheme name="Source Sans Pro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unkyShapesDarkVTI" id="{84637DF0-7D2D-4F20-816C-4D6C45F3FAF2}" vid="{0EF594EE-C33F-480F-80E7-D4F74C1C30E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474</Words>
  <Application>Microsoft Office PowerPoint</Application>
  <PresentationFormat>Breedbeeld</PresentationFormat>
  <Paragraphs>96</Paragraphs>
  <Slides>27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27</vt:i4>
      </vt:variant>
    </vt:vector>
  </HeadingPairs>
  <TitlesOfParts>
    <vt:vector size="31" baseType="lpstr">
      <vt:lpstr>Arial</vt:lpstr>
      <vt:lpstr>Source Sans Pro</vt:lpstr>
      <vt:lpstr>Whitney</vt:lpstr>
      <vt:lpstr>FunkyShapesDarkVTI</vt:lpstr>
      <vt:lpstr>PowerPoint-presentatie</vt:lpstr>
      <vt:lpstr>Inhoud workshop</vt:lpstr>
      <vt:lpstr>Speluitleg</vt:lpstr>
      <vt:lpstr>Spelen maar!</vt:lpstr>
      <vt:lpstr>Hoe werkt coderen?</vt:lpstr>
      <vt:lpstr>Hoe werkt een grid</vt:lpstr>
      <vt:lpstr>X en Y as</vt:lpstr>
      <vt:lpstr>Belangrijke tips!</vt:lpstr>
      <vt:lpstr>Vormen maken</vt:lpstr>
      <vt:lpstr>Online editor</vt:lpstr>
      <vt:lpstr>Huisje bouwen</vt:lpstr>
      <vt:lpstr>rect(100,100,200,200)</vt:lpstr>
      <vt:lpstr>triangle(100,100,300,100,200,25)</vt:lpstr>
      <vt:lpstr>rect(125,125,50,50)</vt:lpstr>
      <vt:lpstr>(horizontaal) line(125,150,175,150) (verticaal) line(150,125,150,175)</vt:lpstr>
      <vt:lpstr>rect(225,200,50,100)</vt:lpstr>
      <vt:lpstr>ellipse(250,225,25,25)</vt:lpstr>
      <vt:lpstr>fill(220,220,220) ellipse(235,250,10,10)</vt:lpstr>
      <vt:lpstr>Eindresultaat</vt:lpstr>
      <vt:lpstr>Kat coderen!</vt:lpstr>
      <vt:lpstr>PowerPoint-presentatie</vt:lpstr>
      <vt:lpstr>Zo kan je kat eruit zien:</vt:lpstr>
      <vt:lpstr>Kat exporteren</vt:lpstr>
      <vt:lpstr>Kat importeren</vt:lpstr>
      <vt:lpstr>Uitdaging</vt:lpstr>
      <vt:lpstr>Oplossing</vt:lpstr>
      <vt:lpstr>Gefeliciteerd! Je bent nu een codingcat!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CodingCat</dc:title>
  <dc:creator>Ylona Atol</dc:creator>
  <cp:lastModifiedBy>Ylona Atol</cp:lastModifiedBy>
  <cp:revision>1</cp:revision>
  <dcterms:created xsi:type="dcterms:W3CDTF">2022-05-23T09:05:12Z</dcterms:created>
  <dcterms:modified xsi:type="dcterms:W3CDTF">2022-06-20T10:45:17Z</dcterms:modified>
</cp:coreProperties>
</file>